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8" r:id="rId2"/>
    <p:sldId id="260" r:id="rId3"/>
    <p:sldId id="261" r:id="rId4"/>
    <p:sldId id="262" r:id="rId5"/>
    <p:sldId id="263" r:id="rId6"/>
    <p:sldId id="271" r:id="rId7"/>
    <p:sldId id="259" r:id="rId8"/>
    <p:sldId id="264" r:id="rId9"/>
    <p:sldId id="265" r:id="rId10"/>
    <p:sldId id="267" r:id="rId11"/>
    <p:sldId id="266" r:id="rId12"/>
    <p:sldId id="272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2"/>
  <c:chart>
    <c:plotArea>
      <c:layout>
        <c:manualLayout>
          <c:layoutTarget val="inner"/>
          <c:xMode val="edge"/>
          <c:yMode val="edge"/>
          <c:x val="7.1311485369884339E-2"/>
          <c:y val="5.2043730803809141E-2"/>
          <c:w val="0.9013661202185792"/>
          <c:h val="0.69807764759070334"/>
        </c:manualLayout>
      </c:layout>
      <c:lineChart>
        <c:grouping val="standard"/>
        <c:ser>
          <c:idx val="1"/>
          <c:order val="0"/>
          <c:tx>
            <c:strRef>
              <c:f>'граф удой'!$B$1</c:f>
              <c:strCache>
                <c:ptCount val="1"/>
                <c:pt idx="0">
                  <c:v>дочери</c:v>
                </c:pt>
              </c:strCache>
            </c:strRef>
          </c:tx>
          <c:marker>
            <c:symbol val="none"/>
          </c:marker>
          <c:cat>
            <c:numRef>
              <c:f>'граф удой'!$A$3:$A$10</c:f>
              <c:numCache>
                <c:formatCode>General</c:formatCode>
                <c:ptCount val="8"/>
                <c:pt idx="0">
                  <c:v>3000</c:v>
                </c:pt>
                <c:pt idx="1">
                  <c:v>4000</c:v>
                </c:pt>
                <c:pt idx="2">
                  <c:v>5000</c:v>
                </c:pt>
                <c:pt idx="3">
                  <c:v>6000</c:v>
                </c:pt>
                <c:pt idx="4">
                  <c:v>7000</c:v>
                </c:pt>
                <c:pt idx="5">
                  <c:v>8000</c:v>
                </c:pt>
                <c:pt idx="6">
                  <c:v>9000</c:v>
                </c:pt>
                <c:pt idx="7">
                  <c:v>10000</c:v>
                </c:pt>
              </c:numCache>
            </c:numRef>
          </c:cat>
          <c:val>
            <c:numRef>
              <c:f>'граф удой'!$C$3:$C$10</c:f>
              <c:numCache>
                <c:formatCode>0.0</c:formatCode>
                <c:ptCount val="8"/>
                <c:pt idx="0" formatCode="General">
                  <c:v>0</c:v>
                </c:pt>
                <c:pt idx="1">
                  <c:v>0.98039215686274506</c:v>
                </c:pt>
                <c:pt idx="2">
                  <c:v>3.3333333333333335</c:v>
                </c:pt>
                <c:pt idx="3">
                  <c:v>20</c:v>
                </c:pt>
                <c:pt idx="4">
                  <c:v>34.509803921568626</c:v>
                </c:pt>
                <c:pt idx="5">
                  <c:v>28.235294117647058</c:v>
                </c:pt>
                <c:pt idx="6">
                  <c:v>11.176470588235295</c:v>
                </c:pt>
                <c:pt idx="7">
                  <c:v>1.7647058823529411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7F-46D9-8AF4-5A5887EEEB45}"/>
            </c:ext>
          </c:extLst>
        </c:ser>
        <c:ser>
          <c:idx val="3"/>
          <c:order val="1"/>
          <c:tx>
            <c:strRef>
              <c:f>'граф удой'!$D$1</c:f>
              <c:strCache>
                <c:ptCount val="1"/>
                <c:pt idx="0">
                  <c:v>матери</c:v>
                </c:pt>
              </c:strCache>
            </c:strRef>
          </c:tx>
          <c:marker>
            <c:symbol val="none"/>
          </c:marker>
          <c:cat>
            <c:numRef>
              <c:f>'граф удой'!$A$3:$A$10</c:f>
              <c:numCache>
                <c:formatCode>General</c:formatCode>
                <c:ptCount val="8"/>
                <c:pt idx="0">
                  <c:v>3000</c:v>
                </c:pt>
                <c:pt idx="1">
                  <c:v>4000</c:v>
                </c:pt>
                <c:pt idx="2">
                  <c:v>5000</c:v>
                </c:pt>
                <c:pt idx="3">
                  <c:v>6000</c:v>
                </c:pt>
                <c:pt idx="4">
                  <c:v>7000</c:v>
                </c:pt>
                <c:pt idx="5">
                  <c:v>8000</c:v>
                </c:pt>
                <c:pt idx="6">
                  <c:v>9000</c:v>
                </c:pt>
                <c:pt idx="7">
                  <c:v>10000</c:v>
                </c:pt>
              </c:numCache>
            </c:numRef>
          </c:cat>
          <c:val>
            <c:numRef>
              <c:f>'граф удой'!$E$3:$E$10</c:f>
              <c:numCache>
                <c:formatCode>0.0</c:formatCode>
                <c:ptCount val="8"/>
                <c:pt idx="0" formatCode="General">
                  <c:v>0</c:v>
                </c:pt>
                <c:pt idx="1">
                  <c:v>1.8326693227091633</c:v>
                </c:pt>
                <c:pt idx="2">
                  <c:v>13.386454183266933</c:v>
                </c:pt>
                <c:pt idx="3">
                  <c:v>33.784860557768923</c:v>
                </c:pt>
                <c:pt idx="4">
                  <c:v>28.366533864541832</c:v>
                </c:pt>
                <c:pt idx="5">
                  <c:v>16.095617529880478</c:v>
                </c:pt>
                <c:pt idx="6">
                  <c:v>5.5776892430278879</c:v>
                </c:pt>
                <c:pt idx="7">
                  <c:v>0.9561752988047808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7F-46D9-8AF4-5A5887EEEB45}"/>
            </c:ext>
          </c:extLst>
        </c:ser>
        <c:ser>
          <c:idx val="5"/>
          <c:order val="2"/>
          <c:tx>
            <c:strRef>
              <c:f>'граф удой'!$F$1</c:f>
              <c:strCache>
                <c:ptCount val="1"/>
                <c:pt idx="0">
                  <c:v>матери матери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'граф удой'!$A$3:$A$10</c:f>
              <c:numCache>
                <c:formatCode>General</c:formatCode>
                <c:ptCount val="8"/>
                <c:pt idx="0">
                  <c:v>3000</c:v>
                </c:pt>
                <c:pt idx="1">
                  <c:v>4000</c:v>
                </c:pt>
                <c:pt idx="2">
                  <c:v>5000</c:v>
                </c:pt>
                <c:pt idx="3">
                  <c:v>6000</c:v>
                </c:pt>
                <c:pt idx="4">
                  <c:v>7000</c:v>
                </c:pt>
                <c:pt idx="5">
                  <c:v>8000</c:v>
                </c:pt>
                <c:pt idx="6">
                  <c:v>9000</c:v>
                </c:pt>
                <c:pt idx="7">
                  <c:v>10000</c:v>
                </c:pt>
              </c:numCache>
            </c:numRef>
          </c:cat>
          <c:val>
            <c:numRef>
              <c:f>'граф удой'!$G$3:$G$10</c:f>
              <c:numCache>
                <c:formatCode>0.0</c:formatCode>
                <c:ptCount val="8"/>
                <c:pt idx="0">
                  <c:v>0.53908355795148255</c:v>
                </c:pt>
                <c:pt idx="1">
                  <c:v>7.0979335130278525</c:v>
                </c:pt>
                <c:pt idx="2">
                  <c:v>26.954177897574123</c:v>
                </c:pt>
                <c:pt idx="3">
                  <c:v>38.274932614555254</c:v>
                </c:pt>
                <c:pt idx="4">
                  <c:v>20.575022461814914</c:v>
                </c:pt>
                <c:pt idx="5">
                  <c:v>5.3009883198562449</c:v>
                </c:pt>
                <c:pt idx="6">
                  <c:v>1.0781671159029651</c:v>
                </c:pt>
                <c:pt idx="7">
                  <c:v>0.17969451931716085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07F-46D9-8AF4-5A5887EEEB45}"/>
            </c:ext>
          </c:extLst>
        </c:ser>
        <c:dLbls/>
        <c:marker val="1"/>
        <c:axId val="63223680"/>
        <c:axId val="63225216"/>
      </c:lineChart>
      <c:catAx>
        <c:axId val="63223680"/>
        <c:scaling>
          <c:orientation val="minMax"/>
        </c:scaling>
        <c:axPos val="b"/>
        <c:numFmt formatCode="General" sourceLinked="1"/>
        <c:tickLblPos val="nextTo"/>
        <c:crossAx val="63225216"/>
        <c:crosses val="autoZero"/>
        <c:auto val="1"/>
        <c:lblAlgn val="ctr"/>
        <c:lblOffset val="100"/>
      </c:catAx>
      <c:valAx>
        <c:axId val="63225216"/>
        <c:scaling>
          <c:orientation val="minMax"/>
        </c:scaling>
        <c:axPos val="l"/>
        <c:majorGridlines/>
        <c:numFmt formatCode="General" sourceLinked="1"/>
        <c:tickLblPos val="nextTo"/>
        <c:crossAx val="632236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80948245850792"/>
          <c:y val="0.87975643295784334"/>
          <c:w val="0.81858432003004056"/>
          <c:h val="9.6320122066081579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2"/>
  <c:chart>
    <c:plotArea>
      <c:layout>
        <c:manualLayout>
          <c:layoutTarget val="inner"/>
          <c:xMode val="edge"/>
          <c:yMode val="edge"/>
          <c:x val="6.8848920863309362E-2"/>
          <c:y val="5.0940679659137102E-2"/>
          <c:w val="0.92155987799609063"/>
          <c:h val="0.6687571041808773"/>
        </c:manualLayout>
      </c:layout>
      <c:lineChart>
        <c:grouping val="standard"/>
        <c:ser>
          <c:idx val="0"/>
          <c:order val="0"/>
          <c:tx>
            <c:strRef>
              <c:f>Лист7!$E$1</c:f>
              <c:strCache>
                <c:ptCount val="1"/>
                <c:pt idx="0">
                  <c:v>дочери</c:v>
                </c:pt>
              </c:strCache>
            </c:strRef>
          </c:tx>
          <c:marker>
            <c:symbol val="none"/>
          </c:marker>
          <c:cat>
            <c:numRef>
              <c:f>Лист7!$A$2:$A$9</c:f>
              <c:numCache>
                <c:formatCode>General</c:formatCode>
                <c:ptCount val="8"/>
                <c:pt idx="0">
                  <c:v>2.7</c:v>
                </c:pt>
                <c:pt idx="1">
                  <c:v>2.8</c:v>
                </c:pt>
                <c:pt idx="2">
                  <c:v>2.9</c:v>
                </c:pt>
                <c:pt idx="3">
                  <c:v>3</c:v>
                </c:pt>
                <c:pt idx="4">
                  <c:v>3.1</c:v>
                </c:pt>
                <c:pt idx="5">
                  <c:v>3.2</c:v>
                </c:pt>
                <c:pt idx="6">
                  <c:v>3.3</c:v>
                </c:pt>
                <c:pt idx="7">
                  <c:v>3.4</c:v>
                </c:pt>
              </c:numCache>
            </c:numRef>
          </c:cat>
          <c:val>
            <c:numRef>
              <c:f>Лист7!$E$1:$E$9</c:f>
              <c:numCache>
                <c:formatCode>0.0</c:formatCode>
                <c:ptCount val="9"/>
                <c:pt idx="0" formatCode="General">
                  <c:v>0</c:v>
                </c:pt>
                <c:pt idx="1">
                  <c:v>0</c:v>
                </c:pt>
                <c:pt idx="2">
                  <c:v>0.24330900243309003</c:v>
                </c:pt>
                <c:pt idx="3">
                  <c:v>2.0681265206812651</c:v>
                </c:pt>
                <c:pt idx="4">
                  <c:v>16.301703163017031</c:v>
                </c:pt>
                <c:pt idx="5">
                  <c:v>39.902676399026767</c:v>
                </c:pt>
                <c:pt idx="6">
                  <c:v>37.104622871046224</c:v>
                </c:pt>
                <c:pt idx="7">
                  <c:v>3.6496350364963499</c:v>
                </c:pt>
                <c:pt idx="8">
                  <c:v>0.72992700729927007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54-49C2-A5C0-BCCB23D74227}"/>
            </c:ext>
          </c:extLst>
        </c:ser>
        <c:ser>
          <c:idx val="1"/>
          <c:order val="1"/>
          <c:tx>
            <c:strRef>
              <c:f>Лист7!$F$1</c:f>
              <c:strCache>
                <c:ptCount val="1"/>
                <c:pt idx="0">
                  <c:v>матери</c:v>
                </c:pt>
              </c:strCache>
            </c:strRef>
          </c:tx>
          <c:marker>
            <c:symbol val="none"/>
          </c:marker>
          <c:cat>
            <c:numRef>
              <c:f>Лист7!$A$2:$A$9</c:f>
              <c:numCache>
                <c:formatCode>General</c:formatCode>
                <c:ptCount val="8"/>
                <c:pt idx="0">
                  <c:v>2.7</c:v>
                </c:pt>
                <c:pt idx="1">
                  <c:v>2.8</c:v>
                </c:pt>
                <c:pt idx="2">
                  <c:v>2.9</c:v>
                </c:pt>
                <c:pt idx="3">
                  <c:v>3</c:v>
                </c:pt>
                <c:pt idx="4">
                  <c:v>3.1</c:v>
                </c:pt>
                <c:pt idx="5">
                  <c:v>3.2</c:v>
                </c:pt>
                <c:pt idx="6">
                  <c:v>3.3</c:v>
                </c:pt>
                <c:pt idx="7">
                  <c:v>3.4</c:v>
                </c:pt>
              </c:numCache>
            </c:numRef>
          </c:cat>
          <c:val>
            <c:numRef>
              <c:f>Лист7!$F$1:$F$9</c:f>
              <c:numCache>
                <c:formatCode>0.0</c:formatCode>
                <c:ptCount val="9"/>
                <c:pt idx="0" formatCode="General">
                  <c:v>0</c:v>
                </c:pt>
                <c:pt idx="1">
                  <c:v>9.6246390760346495E-2</c:v>
                </c:pt>
                <c:pt idx="2">
                  <c:v>0.38498556304138598</c:v>
                </c:pt>
                <c:pt idx="3">
                  <c:v>2.4061597690086622</c:v>
                </c:pt>
                <c:pt idx="4">
                  <c:v>28.200192492781522</c:v>
                </c:pt>
                <c:pt idx="5">
                  <c:v>45.524542829643892</c:v>
                </c:pt>
                <c:pt idx="6">
                  <c:v>21.462945139557267</c:v>
                </c:pt>
                <c:pt idx="7">
                  <c:v>1.5399422521655439</c:v>
                </c:pt>
                <c:pt idx="8">
                  <c:v>0.38498556304138598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C54-49C2-A5C0-BCCB23D74227}"/>
            </c:ext>
          </c:extLst>
        </c:ser>
        <c:ser>
          <c:idx val="2"/>
          <c:order val="2"/>
          <c:tx>
            <c:strRef>
              <c:f>Лист7!$G$1</c:f>
              <c:strCache>
                <c:ptCount val="1"/>
                <c:pt idx="0">
                  <c:v>матери матери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Лист7!$A$2:$A$9</c:f>
              <c:numCache>
                <c:formatCode>General</c:formatCode>
                <c:ptCount val="8"/>
                <c:pt idx="0">
                  <c:v>2.7</c:v>
                </c:pt>
                <c:pt idx="1">
                  <c:v>2.8</c:v>
                </c:pt>
                <c:pt idx="2">
                  <c:v>2.9</c:v>
                </c:pt>
                <c:pt idx="3">
                  <c:v>3</c:v>
                </c:pt>
                <c:pt idx="4">
                  <c:v>3.1</c:v>
                </c:pt>
                <c:pt idx="5">
                  <c:v>3.2</c:v>
                </c:pt>
                <c:pt idx="6">
                  <c:v>3.3</c:v>
                </c:pt>
                <c:pt idx="7">
                  <c:v>3.4</c:v>
                </c:pt>
              </c:numCache>
            </c:numRef>
          </c:cat>
          <c:val>
            <c:numRef>
              <c:f>Лист7!$G$1:$G$9</c:f>
              <c:numCache>
                <c:formatCode>0.0</c:formatCode>
                <c:ptCount val="9"/>
                <c:pt idx="0" formatCode="General">
                  <c:v>0</c:v>
                </c:pt>
                <c:pt idx="1">
                  <c:v>0.55658627087198509</c:v>
                </c:pt>
                <c:pt idx="2">
                  <c:v>0.7421150278293136</c:v>
                </c:pt>
                <c:pt idx="3">
                  <c:v>2.5974025974025974</c:v>
                </c:pt>
                <c:pt idx="4">
                  <c:v>24.304267161410017</c:v>
                </c:pt>
                <c:pt idx="5">
                  <c:v>39.703153988868273</c:v>
                </c:pt>
                <c:pt idx="6">
                  <c:v>30.241187384044526</c:v>
                </c:pt>
                <c:pt idx="7">
                  <c:v>0.927643784786642</c:v>
                </c:pt>
                <c:pt idx="8">
                  <c:v>0.927643784786642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C54-49C2-A5C0-BCCB23D74227}"/>
            </c:ext>
          </c:extLst>
        </c:ser>
        <c:dLbls/>
        <c:marker val="1"/>
        <c:axId val="68922752"/>
        <c:axId val="68928640"/>
      </c:lineChart>
      <c:catAx>
        <c:axId val="68922752"/>
        <c:scaling>
          <c:orientation val="minMax"/>
        </c:scaling>
        <c:axPos val="b"/>
        <c:numFmt formatCode="General" sourceLinked="1"/>
        <c:tickLblPos val="nextTo"/>
        <c:crossAx val="68928640"/>
        <c:crosses val="autoZero"/>
        <c:auto val="1"/>
        <c:lblAlgn val="ctr"/>
        <c:lblOffset val="100"/>
      </c:catAx>
      <c:valAx>
        <c:axId val="68928640"/>
        <c:scaling>
          <c:orientation val="minMax"/>
        </c:scaling>
        <c:axPos val="l"/>
        <c:majorGridlines/>
        <c:numFmt formatCode="General" sourceLinked="1"/>
        <c:tickLblPos val="nextTo"/>
        <c:crossAx val="68922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5249343832021008E-2"/>
          <c:y val="0.8724536893518231"/>
          <c:w val="0.80710323080118584"/>
          <c:h val="0.1012995914880721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22769B-013F-4C6D-AA8A-D6BFA39A02E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5639FB-8ECE-46A1-8AC1-FF806C1B1C94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Белки молока</a:t>
          </a:r>
        </a:p>
      </dgm:t>
    </dgm:pt>
    <dgm:pt modelId="{8594FE8F-B7AF-44DC-87BF-98E4CFAE62AD}" type="parTrans" cxnId="{EC0C0A36-4F0C-4B8B-AD7C-81B6D495879D}">
      <dgm:prSet/>
      <dgm:spPr/>
      <dgm:t>
        <a:bodyPr/>
        <a:lstStyle/>
        <a:p>
          <a:endParaRPr lang="ru-RU"/>
        </a:p>
      </dgm:t>
    </dgm:pt>
    <dgm:pt modelId="{173005A4-681C-455B-8F00-05FA81BADCDD}" type="sibTrans" cxnId="{EC0C0A36-4F0C-4B8B-AD7C-81B6D495879D}">
      <dgm:prSet/>
      <dgm:spPr/>
      <dgm:t>
        <a:bodyPr/>
        <a:lstStyle/>
        <a:p>
          <a:endParaRPr lang="ru-RU"/>
        </a:p>
      </dgm:t>
    </dgm:pt>
    <dgm:pt modelId="{C98322E5-65CA-4337-B66E-860CAF0C9C3C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сывороточные</a:t>
          </a:r>
        </a:p>
      </dgm:t>
    </dgm:pt>
    <dgm:pt modelId="{DB04A5CB-235E-484D-BA97-1FA72E77AB75}" type="parTrans" cxnId="{A847D0AC-F605-459F-A8D3-050C5A49A5DF}">
      <dgm:prSet/>
      <dgm:spPr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67835286-54ED-4115-9CBA-5025DD006995}" type="sibTrans" cxnId="{A847D0AC-F605-459F-A8D3-050C5A49A5DF}">
      <dgm:prSet/>
      <dgm:spPr/>
      <dgm:t>
        <a:bodyPr/>
        <a:lstStyle/>
        <a:p>
          <a:endParaRPr lang="ru-RU"/>
        </a:p>
      </dgm:t>
    </dgm:pt>
    <dgm:pt modelId="{29E5771E-8DFE-4CDA-AF80-786BCC5B658D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казеины</a:t>
          </a:r>
        </a:p>
      </dgm:t>
    </dgm:pt>
    <dgm:pt modelId="{521947C3-9528-430E-880B-FFA159C04A4F}" type="parTrans" cxnId="{AE242A35-6628-4055-BB45-7EAD60828B9A}">
      <dgm:prSet/>
      <dgm:spPr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BEF93705-D742-4EFD-B70D-A50B827C1E0C}" type="sibTrans" cxnId="{AE242A35-6628-4055-BB45-7EAD60828B9A}">
      <dgm:prSet/>
      <dgm:spPr/>
      <dgm:t>
        <a:bodyPr/>
        <a:lstStyle/>
        <a:p>
          <a:endParaRPr lang="ru-RU"/>
        </a:p>
      </dgm:t>
    </dgm:pt>
    <dgm:pt modelId="{ACAB540A-AB2C-47F0-B45F-816CF85D05F4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dirty="0"/>
            <a:t>- </a:t>
          </a:r>
          <a:r>
            <a:rPr lang="ru-RU" dirty="0" smtClean="0"/>
            <a:t>альбумины</a:t>
          </a:r>
        </a:p>
        <a:p>
          <a:pPr>
            <a:buFont typeface="Arial" panose="020B0604020202020204" pitchFamily="34" charset="0"/>
            <a:buNone/>
          </a:pPr>
          <a:r>
            <a:rPr lang="ru-RU" dirty="0" smtClean="0"/>
            <a:t>- </a:t>
          </a:r>
          <a:r>
            <a:rPr lang="ru-RU" dirty="0"/>
            <a:t>глобулины</a:t>
          </a:r>
        </a:p>
      </dgm:t>
    </dgm:pt>
    <dgm:pt modelId="{3BFB9EA9-7480-4E3D-99B7-0646D6EF96BD}" type="parTrans" cxnId="{8885D7AD-4B4A-4A35-857D-26AF3ADB2CD9}">
      <dgm:prSet/>
      <dgm:spPr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4E182123-B5C5-41B3-85E8-FE455148F484}" type="sibTrans" cxnId="{8885D7AD-4B4A-4A35-857D-26AF3ADB2CD9}">
      <dgm:prSet/>
      <dgm:spPr/>
      <dgm:t>
        <a:bodyPr/>
        <a:lstStyle/>
        <a:p>
          <a:endParaRPr lang="ru-RU"/>
        </a:p>
      </dgm:t>
    </dgm:pt>
    <dgm:pt modelId="{2C654D89-AC0B-4E05-B7FF-3121F42F5143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 α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dirty="0"/>
            <a:t>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 κ</a:t>
          </a:r>
        </a:p>
      </dgm:t>
    </dgm:pt>
    <dgm:pt modelId="{23C4E25F-9F21-4E4D-A886-F160389F5728}" type="parTrans" cxnId="{F34F56C3-79CF-4FAC-9F62-C5460025DC51}">
      <dgm:prSet/>
      <dgm:spPr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5C94964A-152F-4B73-A4D6-0AA1A09D5277}" type="sibTrans" cxnId="{F34F56C3-79CF-4FAC-9F62-C5460025DC51}">
      <dgm:prSet/>
      <dgm:spPr/>
      <dgm:t>
        <a:bodyPr/>
        <a:lstStyle/>
        <a:p>
          <a:endParaRPr lang="ru-RU"/>
        </a:p>
      </dgm:t>
    </dgm:pt>
    <dgm:pt modelId="{4E51DA15-9913-497F-8BDE-9FF0F7AF5AB6}" type="pres">
      <dgm:prSet presAssocID="{8D22769B-013F-4C6D-AA8A-D6BFA39A02E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E4AED9-6C9E-4AE8-AA96-13DCDEF0A473}" type="pres">
      <dgm:prSet presAssocID="{4D5639FB-8ECE-46A1-8AC1-FF806C1B1C94}" presName="hierRoot1" presStyleCnt="0">
        <dgm:presLayoutVars>
          <dgm:hierBranch val="init"/>
        </dgm:presLayoutVars>
      </dgm:prSet>
      <dgm:spPr/>
    </dgm:pt>
    <dgm:pt modelId="{956A8773-7A40-4CE2-B707-4EDAE7283BB0}" type="pres">
      <dgm:prSet presAssocID="{4D5639FB-8ECE-46A1-8AC1-FF806C1B1C94}" presName="rootComposite1" presStyleCnt="0"/>
      <dgm:spPr/>
    </dgm:pt>
    <dgm:pt modelId="{563C3C8C-6BFA-40D2-A312-3DB87B4F5ACF}" type="pres">
      <dgm:prSet presAssocID="{4D5639FB-8ECE-46A1-8AC1-FF806C1B1C9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D339A0-E487-4143-A818-B311417B60BD}" type="pres">
      <dgm:prSet presAssocID="{4D5639FB-8ECE-46A1-8AC1-FF806C1B1C9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CBE203F-7BBD-4E23-9434-C6E02594A597}" type="pres">
      <dgm:prSet presAssocID="{4D5639FB-8ECE-46A1-8AC1-FF806C1B1C94}" presName="hierChild2" presStyleCnt="0"/>
      <dgm:spPr/>
    </dgm:pt>
    <dgm:pt modelId="{5BA2E0BF-161F-4E83-977E-544A14B0436D}" type="pres">
      <dgm:prSet presAssocID="{DB04A5CB-235E-484D-BA97-1FA72E77AB7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0C28BB8-F6B1-43F6-A3D9-9DE14110672E}" type="pres">
      <dgm:prSet presAssocID="{C98322E5-65CA-4337-B66E-860CAF0C9C3C}" presName="hierRoot2" presStyleCnt="0">
        <dgm:presLayoutVars>
          <dgm:hierBranch val="init"/>
        </dgm:presLayoutVars>
      </dgm:prSet>
      <dgm:spPr/>
    </dgm:pt>
    <dgm:pt modelId="{6ACE221E-A106-41AD-AD95-5B12447F5D0E}" type="pres">
      <dgm:prSet presAssocID="{C98322E5-65CA-4337-B66E-860CAF0C9C3C}" presName="rootComposite" presStyleCnt="0"/>
      <dgm:spPr/>
    </dgm:pt>
    <dgm:pt modelId="{5DDE1B3E-6E6C-4102-9694-A11867ECD0CD}" type="pres">
      <dgm:prSet presAssocID="{C98322E5-65CA-4337-B66E-860CAF0C9C3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019B9C-606A-46DB-B6CC-A55B1CEA8B8F}" type="pres">
      <dgm:prSet presAssocID="{C98322E5-65CA-4337-B66E-860CAF0C9C3C}" presName="rootConnector" presStyleLbl="node2" presStyleIdx="0" presStyleCnt="2"/>
      <dgm:spPr/>
      <dgm:t>
        <a:bodyPr/>
        <a:lstStyle/>
        <a:p>
          <a:endParaRPr lang="ru-RU"/>
        </a:p>
      </dgm:t>
    </dgm:pt>
    <dgm:pt modelId="{C25517A6-26E2-45EA-BBEF-889F22743830}" type="pres">
      <dgm:prSet presAssocID="{C98322E5-65CA-4337-B66E-860CAF0C9C3C}" presName="hierChild4" presStyleCnt="0"/>
      <dgm:spPr/>
    </dgm:pt>
    <dgm:pt modelId="{30F59ED6-61FB-4B93-BCB8-C331C9AD04CA}" type="pres">
      <dgm:prSet presAssocID="{3BFB9EA9-7480-4E3D-99B7-0646D6EF96BD}" presName="Name37" presStyleLbl="parChTrans1D3" presStyleIdx="0" presStyleCnt="2"/>
      <dgm:spPr/>
      <dgm:t>
        <a:bodyPr/>
        <a:lstStyle/>
        <a:p>
          <a:endParaRPr lang="ru-RU"/>
        </a:p>
      </dgm:t>
    </dgm:pt>
    <dgm:pt modelId="{E1327186-3F81-4955-9F73-32C437F3DE44}" type="pres">
      <dgm:prSet presAssocID="{ACAB540A-AB2C-47F0-B45F-816CF85D05F4}" presName="hierRoot2" presStyleCnt="0">
        <dgm:presLayoutVars>
          <dgm:hierBranch val="init"/>
        </dgm:presLayoutVars>
      </dgm:prSet>
      <dgm:spPr/>
    </dgm:pt>
    <dgm:pt modelId="{0537403C-D84F-4A1D-9BF4-01B0770B7ADA}" type="pres">
      <dgm:prSet presAssocID="{ACAB540A-AB2C-47F0-B45F-816CF85D05F4}" presName="rootComposite" presStyleCnt="0"/>
      <dgm:spPr/>
    </dgm:pt>
    <dgm:pt modelId="{0E7ADA0D-3F5A-48BA-8786-61B43486EB22}" type="pres">
      <dgm:prSet presAssocID="{ACAB540A-AB2C-47F0-B45F-816CF85D05F4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830EC7-4B08-4857-88FC-220BA0BECADD}" type="pres">
      <dgm:prSet presAssocID="{ACAB540A-AB2C-47F0-B45F-816CF85D05F4}" presName="rootConnector" presStyleLbl="node3" presStyleIdx="0" presStyleCnt="2"/>
      <dgm:spPr/>
      <dgm:t>
        <a:bodyPr/>
        <a:lstStyle/>
        <a:p>
          <a:endParaRPr lang="ru-RU"/>
        </a:p>
      </dgm:t>
    </dgm:pt>
    <dgm:pt modelId="{4605F536-BF71-497C-95D9-A23DC50BE413}" type="pres">
      <dgm:prSet presAssocID="{ACAB540A-AB2C-47F0-B45F-816CF85D05F4}" presName="hierChild4" presStyleCnt="0"/>
      <dgm:spPr/>
    </dgm:pt>
    <dgm:pt modelId="{2A7C7B63-CC74-4203-9BFA-71FDFB65D37C}" type="pres">
      <dgm:prSet presAssocID="{ACAB540A-AB2C-47F0-B45F-816CF85D05F4}" presName="hierChild5" presStyleCnt="0"/>
      <dgm:spPr/>
    </dgm:pt>
    <dgm:pt modelId="{B40EA432-4FBE-46F3-9449-D7029AAF2343}" type="pres">
      <dgm:prSet presAssocID="{C98322E5-65CA-4337-B66E-860CAF0C9C3C}" presName="hierChild5" presStyleCnt="0"/>
      <dgm:spPr/>
    </dgm:pt>
    <dgm:pt modelId="{D6A74844-CE77-436A-8154-E03679E2CA62}" type="pres">
      <dgm:prSet presAssocID="{521947C3-9528-430E-880B-FFA159C04A4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E49AC8C9-A968-4D1B-92EB-798E5FDBBCA6}" type="pres">
      <dgm:prSet presAssocID="{29E5771E-8DFE-4CDA-AF80-786BCC5B658D}" presName="hierRoot2" presStyleCnt="0">
        <dgm:presLayoutVars>
          <dgm:hierBranch val="init"/>
        </dgm:presLayoutVars>
      </dgm:prSet>
      <dgm:spPr/>
    </dgm:pt>
    <dgm:pt modelId="{ACEEFF33-391A-463C-BE36-02A3B7A66A7F}" type="pres">
      <dgm:prSet presAssocID="{29E5771E-8DFE-4CDA-AF80-786BCC5B658D}" presName="rootComposite" presStyleCnt="0"/>
      <dgm:spPr/>
    </dgm:pt>
    <dgm:pt modelId="{F17EAD1B-482F-434E-B8AE-7B3B0A748FBF}" type="pres">
      <dgm:prSet presAssocID="{29E5771E-8DFE-4CDA-AF80-786BCC5B658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AFD8BA-5449-4EA7-A193-50F76CC00495}" type="pres">
      <dgm:prSet presAssocID="{29E5771E-8DFE-4CDA-AF80-786BCC5B658D}" presName="rootConnector" presStyleLbl="node2" presStyleIdx="1" presStyleCnt="2"/>
      <dgm:spPr/>
      <dgm:t>
        <a:bodyPr/>
        <a:lstStyle/>
        <a:p>
          <a:endParaRPr lang="ru-RU"/>
        </a:p>
      </dgm:t>
    </dgm:pt>
    <dgm:pt modelId="{E8F269A5-3A03-4863-9C1D-1CE6448AA17E}" type="pres">
      <dgm:prSet presAssocID="{29E5771E-8DFE-4CDA-AF80-786BCC5B658D}" presName="hierChild4" presStyleCnt="0"/>
      <dgm:spPr/>
    </dgm:pt>
    <dgm:pt modelId="{C698F89C-DA75-41C0-AA3A-FC3EDEA52B36}" type="pres">
      <dgm:prSet presAssocID="{23C4E25F-9F21-4E4D-A886-F160389F5728}" presName="Name37" presStyleLbl="parChTrans1D3" presStyleIdx="1" presStyleCnt="2"/>
      <dgm:spPr/>
      <dgm:t>
        <a:bodyPr/>
        <a:lstStyle/>
        <a:p>
          <a:endParaRPr lang="ru-RU"/>
        </a:p>
      </dgm:t>
    </dgm:pt>
    <dgm:pt modelId="{B4EA406E-70E2-43E2-BB36-ADF4F5D1C017}" type="pres">
      <dgm:prSet presAssocID="{2C654D89-AC0B-4E05-B7FF-3121F42F5143}" presName="hierRoot2" presStyleCnt="0">
        <dgm:presLayoutVars>
          <dgm:hierBranch val="init"/>
        </dgm:presLayoutVars>
      </dgm:prSet>
      <dgm:spPr/>
    </dgm:pt>
    <dgm:pt modelId="{6DFE1D3E-7824-4D1B-A3A1-87D25CDBD2D2}" type="pres">
      <dgm:prSet presAssocID="{2C654D89-AC0B-4E05-B7FF-3121F42F5143}" presName="rootComposite" presStyleCnt="0"/>
      <dgm:spPr/>
    </dgm:pt>
    <dgm:pt modelId="{78106C3F-9B0A-48E7-A838-95FC360FE30A}" type="pres">
      <dgm:prSet presAssocID="{2C654D89-AC0B-4E05-B7FF-3121F42F5143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9243E1-14ED-4451-888C-00D252F42192}" type="pres">
      <dgm:prSet presAssocID="{2C654D89-AC0B-4E05-B7FF-3121F42F5143}" presName="rootConnector" presStyleLbl="node3" presStyleIdx="1" presStyleCnt="2"/>
      <dgm:spPr/>
      <dgm:t>
        <a:bodyPr/>
        <a:lstStyle/>
        <a:p>
          <a:endParaRPr lang="ru-RU"/>
        </a:p>
      </dgm:t>
    </dgm:pt>
    <dgm:pt modelId="{AD0054A7-C93D-46FB-9AC2-758657A8FF4C}" type="pres">
      <dgm:prSet presAssocID="{2C654D89-AC0B-4E05-B7FF-3121F42F5143}" presName="hierChild4" presStyleCnt="0"/>
      <dgm:spPr/>
    </dgm:pt>
    <dgm:pt modelId="{8177A94A-47E8-4439-B702-736FE1F2DCE1}" type="pres">
      <dgm:prSet presAssocID="{2C654D89-AC0B-4E05-B7FF-3121F42F5143}" presName="hierChild5" presStyleCnt="0"/>
      <dgm:spPr/>
    </dgm:pt>
    <dgm:pt modelId="{8420F01A-6BB5-4A8B-A193-F65C64AEEBC1}" type="pres">
      <dgm:prSet presAssocID="{29E5771E-8DFE-4CDA-AF80-786BCC5B658D}" presName="hierChild5" presStyleCnt="0"/>
      <dgm:spPr/>
    </dgm:pt>
    <dgm:pt modelId="{23DB63AB-D3D9-4AA1-995B-067585520B25}" type="pres">
      <dgm:prSet presAssocID="{4D5639FB-8ECE-46A1-8AC1-FF806C1B1C94}" presName="hierChild3" presStyleCnt="0"/>
      <dgm:spPr/>
    </dgm:pt>
  </dgm:ptLst>
  <dgm:cxnLst>
    <dgm:cxn modelId="{A096F807-18CC-4F9C-98E0-9973E8CB6D4E}" type="presOf" srcId="{2C654D89-AC0B-4E05-B7FF-3121F42F5143}" destId="{78106C3F-9B0A-48E7-A838-95FC360FE30A}" srcOrd="0" destOrd="0" presId="urn:microsoft.com/office/officeart/2005/8/layout/orgChart1"/>
    <dgm:cxn modelId="{FEEB21EC-CBB6-4D16-A317-07E9491CD981}" type="presOf" srcId="{C98322E5-65CA-4337-B66E-860CAF0C9C3C}" destId="{DE019B9C-606A-46DB-B6CC-A55B1CEA8B8F}" srcOrd="1" destOrd="0" presId="urn:microsoft.com/office/officeart/2005/8/layout/orgChart1"/>
    <dgm:cxn modelId="{D3E8FE01-6D00-4665-A567-BC0641339012}" type="presOf" srcId="{4D5639FB-8ECE-46A1-8AC1-FF806C1B1C94}" destId="{563C3C8C-6BFA-40D2-A312-3DB87B4F5ACF}" srcOrd="0" destOrd="0" presId="urn:microsoft.com/office/officeart/2005/8/layout/orgChart1"/>
    <dgm:cxn modelId="{179AAFF5-F0B6-42A9-814F-EA882AF203AD}" type="presOf" srcId="{23C4E25F-9F21-4E4D-A886-F160389F5728}" destId="{C698F89C-DA75-41C0-AA3A-FC3EDEA52B36}" srcOrd="0" destOrd="0" presId="urn:microsoft.com/office/officeart/2005/8/layout/orgChart1"/>
    <dgm:cxn modelId="{8885D7AD-4B4A-4A35-857D-26AF3ADB2CD9}" srcId="{C98322E5-65CA-4337-B66E-860CAF0C9C3C}" destId="{ACAB540A-AB2C-47F0-B45F-816CF85D05F4}" srcOrd="0" destOrd="0" parTransId="{3BFB9EA9-7480-4E3D-99B7-0646D6EF96BD}" sibTransId="{4E182123-B5C5-41B3-85E8-FE455148F484}"/>
    <dgm:cxn modelId="{F34F56C3-79CF-4FAC-9F62-C5460025DC51}" srcId="{29E5771E-8DFE-4CDA-AF80-786BCC5B658D}" destId="{2C654D89-AC0B-4E05-B7FF-3121F42F5143}" srcOrd="0" destOrd="0" parTransId="{23C4E25F-9F21-4E4D-A886-F160389F5728}" sibTransId="{5C94964A-152F-4B73-A4D6-0AA1A09D5277}"/>
    <dgm:cxn modelId="{4D29B638-1587-4354-8F72-B58FA5C996A8}" type="presOf" srcId="{C98322E5-65CA-4337-B66E-860CAF0C9C3C}" destId="{5DDE1B3E-6E6C-4102-9694-A11867ECD0CD}" srcOrd="0" destOrd="0" presId="urn:microsoft.com/office/officeart/2005/8/layout/orgChart1"/>
    <dgm:cxn modelId="{BEB96806-8A89-416C-A549-27240B8160B7}" type="presOf" srcId="{ACAB540A-AB2C-47F0-B45F-816CF85D05F4}" destId="{45830EC7-4B08-4857-88FC-220BA0BECADD}" srcOrd="1" destOrd="0" presId="urn:microsoft.com/office/officeart/2005/8/layout/orgChart1"/>
    <dgm:cxn modelId="{BB8A8405-6B44-4F12-8590-3F8F6A27DF66}" type="presOf" srcId="{521947C3-9528-430E-880B-FFA159C04A4F}" destId="{D6A74844-CE77-436A-8154-E03679E2CA62}" srcOrd="0" destOrd="0" presId="urn:microsoft.com/office/officeart/2005/8/layout/orgChart1"/>
    <dgm:cxn modelId="{F664082F-06AD-48EA-A145-275B085617D8}" type="presOf" srcId="{ACAB540A-AB2C-47F0-B45F-816CF85D05F4}" destId="{0E7ADA0D-3F5A-48BA-8786-61B43486EB22}" srcOrd="0" destOrd="0" presId="urn:microsoft.com/office/officeart/2005/8/layout/orgChart1"/>
    <dgm:cxn modelId="{AE242A35-6628-4055-BB45-7EAD60828B9A}" srcId="{4D5639FB-8ECE-46A1-8AC1-FF806C1B1C94}" destId="{29E5771E-8DFE-4CDA-AF80-786BCC5B658D}" srcOrd="1" destOrd="0" parTransId="{521947C3-9528-430E-880B-FFA159C04A4F}" sibTransId="{BEF93705-D742-4EFD-B70D-A50B827C1E0C}"/>
    <dgm:cxn modelId="{A847D0AC-F605-459F-A8D3-050C5A49A5DF}" srcId="{4D5639FB-8ECE-46A1-8AC1-FF806C1B1C94}" destId="{C98322E5-65CA-4337-B66E-860CAF0C9C3C}" srcOrd="0" destOrd="0" parTransId="{DB04A5CB-235E-484D-BA97-1FA72E77AB75}" sibTransId="{67835286-54ED-4115-9CBA-5025DD006995}"/>
    <dgm:cxn modelId="{9B0BCF2D-D848-4E79-878C-DE88B28B41F3}" type="presOf" srcId="{29E5771E-8DFE-4CDA-AF80-786BCC5B658D}" destId="{88AFD8BA-5449-4EA7-A193-50F76CC00495}" srcOrd="1" destOrd="0" presId="urn:microsoft.com/office/officeart/2005/8/layout/orgChart1"/>
    <dgm:cxn modelId="{CF9E9500-F1F2-420D-A09C-E67022B54101}" type="presOf" srcId="{4D5639FB-8ECE-46A1-8AC1-FF806C1B1C94}" destId="{4ED339A0-E487-4143-A818-B311417B60BD}" srcOrd="1" destOrd="0" presId="urn:microsoft.com/office/officeart/2005/8/layout/orgChart1"/>
    <dgm:cxn modelId="{EC0C0A36-4F0C-4B8B-AD7C-81B6D495879D}" srcId="{8D22769B-013F-4C6D-AA8A-D6BFA39A02E4}" destId="{4D5639FB-8ECE-46A1-8AC1-FF806C1B1C94}" srcOrd="0" destOrd="0" parTransId="{8594FE8F-B7AF-44DC-87BF-98E4CFAE62AD}" sibTransId="{173005A4-681C-455B-8F00-05FA81BADCDD}"/>
    <dgm:cxn modelId="{56B37941-B196-4659-8E1F-5BF64D21EDA4}" type="presOf" srcId="{2C654D89-AC0B-4E05-B7FF-3121F42F5143}" destId="{229243E1-14ED-4451-888C-00D252F42192}" srcOrd="1" destOrd="0" presId="urn:microsoft.com/office/officeart/2005/8/layout/orgChart1"/>
    <dgm:cxn modelId="{91121683-CF0B-44A4-B48D-A0EDFC3EED59}" type="presOf" srcId="{29E5771E-8DFE-4CDA-AF80-786BCC5B658D}" destId="{F17EAD1B-482F-434E-B8AE-7B3B0A748FBF}" srcOrd="0" destOrd="0" presId="urn:microsoft.com/office/officeart/2005/8/layout/orgChart1"/>
    <dgm:cxn modelId="{2127E20F-78A6-4FA1-B2BC-8384931D01DB}" type="presOf" srcId="{8D22769B-013F-4C6D-AA8A-D6BFA39A02E4}" destId="{4E51DA15-9913-497F-8BDE-9FF0F7AF5AB6}" srcOrd="0" destOrd="0" presId="urn:microsoft.com/office/officeart/2005/8/layout/orgChart1"/>
    <dgm:cxn modelId="{892D4B7E-E612-40AA-938C-1EEDCDC6A2A3}" type="presOf" srcId="{3BFB9EA9-7480-4E3D-99B7-0646D6EF96BD}" destId="{30F59ED6-61FB-4B93-BCB8-C331C9AD04CA}" srcOrd="0" destOrd="0" presId="urn:microsoft.com/office/officeart/2005/8/layout/orgChart1"/>
    <dgm:cxn modelId="{3D1FF897-4521-4A81-B6D8-9D4C7C162830}" type="presOf" srcId="{DB04A5CB-235E-484D-BA97-1FA72E77AB75}" destId="{5BA2E0BF-161F-4E83-977E-544A14B0436D}" srcOrd="0" destOrd="0" presId="urn:microsoft.com/office/officeart/2005/8/layout/orgChart1"/>
    <dgm:cxn modelId="{CCAC37CF-5062-4361-98F2-EBB85125E829}" type="presParOf" srcId="{4E51DA15-9913-497F-8BDE-9FF0F7AF5AB6}" destId="{36E4AED9-6C9E-4AE8-AA96-13DCDEF0A473}" srcOrd="0" destOrd="0" presId="urn:microsoft.com/office/officeart/2005/8/layout/orgChart1"/>
    <dgm:cxn modelId="{0F1A673E-2AE1-434D-BCD4-ABE19766E188}" type="presParOf" srcId="{36E4AED9-6C9E-4AE8-AA96-13DCDEF0A473}" destId="{956A8773-7A40-4CE2-B707-4EDAE7283BB0}" srcOrd="0" destOrd="0" presId="urn:microsoft.com/office/officeart/2005/8/layout/orgChart1"/>
    <dgm:cxn modelId="{0918DFEC-7E38-4D4B-91CA-5B3D3C1D31F8}" type="presParOf" srcId="{956A8773-7A40-4CE2-B707-4EDAE7283BB0}" destId="{563C3C8C-6BFA-40D2-A312-3DB87B4F5ACF}" srcOrd="0" destOrd="0" presId="urn:microsoft.com/office/officeart/2005/8/layout/orgChart1"/>
    <dgm:cxn modelId="{4846C8D3-F312-459D-AF4C-5B5A244BDC63}" type="presParOf" srcId="{956A8773-7A40-4CE2-B707-4EDAE7283BB0}" destId="{4ED339A0-E487-4143-A818-B311417B60BD}" srcOrd="1" destOrd="0" presId="urn:microsoft.com/office/officeart/2005/8/layout/orgChart1"/>
    <dgm:cxn modelId="{C8A4A671-1DC3-4E9D-AF8D-480CDAFD7E5C}" type="presParOf" srcId="{36E4AED9-6C9E-4AE8-AA96-13DCDEF0A473}" destId="{ACBE203F-7BBD-4E23-9434-C6E02594A597}" srcOrd="1" destOrd="0" presId="urn:microsoft.com/office/officeart/2005/8/layout/orgChart1"/>
    <dgm:cxn modelId="{5D2B93FF-9E72-4710-95F4-DD20B83E7F16}" type="presParOf" srcId="{ACBE203F-7BBD-4E23-9434-C6E02594A597}" destId="{5BA2E0BF-161F-4E83-977E-544A14B0436D}" srcOrd="0" destOrd="0" presId="urn:microsoft.com/office/officeart/2005/8/layout/orgChart1"/>
    <dgm:cxn modelId="{67D53D14-85C4-45AB-8828-543D995278AE}" type="presParOf" srcId="{ACBE203F-7BBD-4E23-9434-C6E02594A597}" destId="{30C28BB8-F6B1-43F6-A3D9-9DE14110672E}" srcOrd="1" destOrd="0" presId="urn:microsoft.com/office/officeart/2005/8/layout/orgChart1"/>
    <dgm:cxn modelId="{7A623387-6868-4DFE-9D7D-9889266081C2}" type="presParOf" srcId="{30C28BB8-F6B1-43F6-A3D9-9DE14110672E}" destId="{6ACE221E-A106-41AD-AD95-5B12447F5D0E}" srcOrd="0" destOrd="0" presId="urn:microsoft.com/office/officeart/2005/8/layout/orgChart1"/>
    <dgm:cxn modelId="{8626D5AA-4112-4184-9256-34EF400F1833}" type="presParOf" srcId="{6ACE221E-A106-41AD-AD95-5B12447F5D0E}" destId="{5DDE1B3E-6E6C-4102-9694-A11867ECD0CD}" srcOrd="0" destOrd="0" presId="urn:microsoft.com/office/officeart/2005/8/layout/orgChart1"/>
    <dgm:cxn modelId="{6F27BD92-3C47-452B-B2AD-460A2D52CC08}" type="presParOf" srcId="{6ACE221E-A106-41AD-AD95-5B12447F5D0E}" destId="{DE019B9C-606A-46DB-B6CC-A55B1CEA8B8F}" srcOrd="1" destOrd="0" presId="urn:microsoft.com/office/officeart/2005/8/layout/orgChart1"/>
    <dgm:cxn modelId="{A26185DF-519C-4DC5-847A-4015F481D925}" type="presParOf" srcId="{30C28BB8-F6B1-43F6-A3D9-9DE14110672E}" destId="{C25517A6-26E2-45EA-BBEF-889F22743830}" srcOrd="1" destOrd="0" presId="urn:microsoft.com/office/officeart/2005/8/layout/orgChart1"/>
    <dgm:cxn modelId="{6439DF44-EF64-451F-8747-F767E4F20FEC}" type="presParOf" srcId="{C25517A6-26E2-45EA-BBEF-889F22743830}" destId="{30F59ED6-61FB-4B93-BCB8-C331C9AD04CA}" srcOrd="0" destOrd="0" presId="urn:microsoft.com/office/officeart/2005/8/layout/orgChart1"/>
    <dgm:cxn modelId="{B7A2AA92-A25D-45C3-8E37-470912368E1B}" type="presParOf" srcId="{C25517A6-26E2-45EA-BBEF-889F22743830}" destId="{E1327186-3F81-4955-9F73-32C437F3DE44}" srcOrd="1" destOrd="0" presId="urn:microsoft.com/office/officeart/2005/8/layout/orgChart1"/>
    <dgm:cxn modelId="{C9C82761-6A60-42B7-B556-523C9F6E8CB5}" type="presParOf" srcId="{E1327186-3F81-4955-9F73-32C437F3DE44}" destId="{0537403C-D84F-4A1D-9BF4-01B0770B7ADA}" srcOrd="0" destOrd="0" presId="urn:microsoft.com/office/officeart/2005/8/layout/orgChart1"/>
    <dgm:cxn modelId="{B2B6C478-4874-4FC6-AFBB-0D2864C68CDA}" type="presParOf" srcId="{0537403C-D84F-4A1D-9BF4-01B0770B7ADA}" destId="{0E7ADA0D-3F5A-48BA-8786-61B43486EB22}" srcOrd="0" destOrd="0" presId="urn:microsoft.com/office/officeart/2005/8/layout/orgChart1"/>
    <dgm:cxn modelId="{515062D5-DA4F-45E7-95EE-22097D82FE2A}" type="presParOf" srcId="{0537403C-D84F-4A1D-9BF4-01B0770B7ADA}" destId="{45830EC7-4B08-4857-88FC-220BA0BECADD}" srcOrd="1" destOrd="0" presId="urn:microsoft.com/office/officeart/2005/8/layout/orgChart1"/>
    <dgm:cxn modelId="{0268125D-3B16-4374-9024-A47B7F663504}" type="presParOf" srcId="{E1327186-3F81-4955-9F73-32C437F3DE44}" destId="{4605F536-BF71-497C-95D9-A23DC50BE413}" srcOrd="1" destOrd="0" presId="urn:microsoft.com/office/officeart/2005/8/layout/orgChart1"/>
    <dgm:cxn modelId="{EFDA3962-E5CD-4A03-992E-0937F222A36E}" type="presParOf" srcId="{E1327186-3F81-4955-9F73-32C437F3DE44}" destId="{2A7C7B63-CC74-4203-9BFA-71FDFB65D37C}" srcOrd="2" destOrd="0" presId="urn:microsoft.com/office/officeart/2005/8/layout/orgChart1"/>
    <dgm:cxn modelId="{7E6C0A66-AC7B-4D63-852E-72AF36842655}" type="presParOf" srcId="{30C28BB8-F6B1-43F6-A3D9-9DE14110672E}" destId="{B40EA432-4FBE-46F3-9449-D7029AAF2343}" srcOrd="2" destOrd="0" presId="urn:microsoft.com/office/officeart/2005/8/layout/orgChart1"/>
    <dgm:cxn modelId="{BD26151C-E46F-4712-BAEE-98542A43D881}" type="presParOf" srcId="{ACBE203F-7BBD-4E23-9434-C6E02594A597}" destId="{D6A74844-CE77-436A-8154-E03679E2CA62}" srcOrd="2" destOrd="0" presId="urn:microsoft.com/office/officeart/2005/8/layout/orgChart1"/>
    <dgm:cxn modelId="{84EECF8B-F3C5-443D-9AA1-9FEB1E8463CE}" type="presParOf" srcId="{ACBE203F-7BBD-4E23-9434-C6E02594A597}" destId="{E49AC8C9-A968-4D1B-92EB-798E5FDBBCA6}" srcOrd="3" destOrd="0" presId="urn:microsoft.com/office/officeart/2005/8/layout/orgChart1"/>
    <dgm:cxn modelId="{BEB48722-0FC4-4E13-AE59-E716277F1D02}" type="presParOf" srcId="{E49AC8C9-A968-4D1B-92EB-798E5FDBBCA6}" destId="{ACEEFF33-391A-463C-BE36-02A3B7A66A7F}" srcOrd="0" destOrd="0" presId="urn:microsoft.com/office/officeart/2005/8/layout/orgChart1"/>
    <dgm:cxn modelId="{559536C1-F9B6-4030-9A66-6FD10DD79DC1}" type="presParOf" srcId="{ACEEFF33-391A-463C-BE36-02A3B7A66A7F}" destId="{F17EAD1B-482F-434E-B8AE-7B3B0A748FBF}" srcOrd="0" destOrd="0" presId="urn:microsoft.com/office/officeart/2005/8/layout/orgChart1"/>
    <dgm:cxn modelId="{91C17DF5-E24F-45A0-9EB2-2D93E2CFD795}" type="presParOf" srcId="{ACEEFF33-391A-463C-BE36-02A3B7A66A7F}" destId="{88AFD8BA-5449-4EA7-A193-50F76CC00495}" srcOrd="1" destOrd="0" presId="urn:microsoft.com/office/officeart/2005/8/layout/orgChart1"/>
    <dgm:cxn modelId="{81D87814-3BF6-437C-A24F-1B1897072FAE}" type="presParOf" srcId="{E49AC8C9-A968-4D1B-92EB-798E5FDBBCA6}" destId="{E8F269A5-3A03-4863-9C1D-1CE6448AA17E}" srcOrd="1" destOrd="0" presId="urn:microsoft.com/office/officeart/2005/8/layout/orgChart1"/>
    <dgm:cxn modelId="{0D5F6CF9-0E71-4F0F-9E24-E9B419BFC09C}" type="presParOf" srcId="{E8F269A5-3A03-4863-9C1D-1CE6448AA17E}" destId="{C698F89C-DA75-41C0-AA3A-FC3EDEA52B36}" srcOrd="0" destOrd="0" presId="urn:microsoft.com/office/officeart/2005/8/layout/orgChart1"/>
    <dgm:cxn modelId="{31DAA267-D2E7-42CC-ACA0-9F96D75F7546}" type="presParOf" srcId="{E8F269A5-3A03-4863-9C1D-1CE6448AA17E}" destId="{B4EA406E-70E2-43E2-BB36-ADF4F5D1C017}" srcOrd="1" destOrd="0" presId="urn:microsoft.com/office/officeart/2005/8/layout/orgChart1"/>
    <dgm:cxn modelId="{4CA45652-126A-4ED2-BC26-6397D13BE742}" type="presParOf" srcId="{B4EA406E-70E2-43E2-BB36-ADF4F5D1C017}" destId="{6DFE1D3E-7824-4D1B-A3A1-87D25CDBD2D2}" srcOrd="0" destOrd="0" presId="urn:microsoft.com/office/officeart/2005/8/layout/orgChart1"/>
    <dgm:cxn modelId="{8E8C7728-88AE-47D4-B9AB-51296E00EE8C}" type="presParOf" srcId="{6DFE1D3E-7824-4D1B-A3A1-87D25CDBD2D2}" destId="{78106C3F-9B0A-48E7-A838-95FC360FE30A}" srcOrd="0" destOrd="0" presId="urn:microsoft.com/office/officeart/2005/8/layout/orgChart1"/>
    <dgm:cxn modelId="{ACB74520-84C6-439D-A2A0-B980E3935F5C}" type="presParOf" srcId="{6DFE1D3E-7824-4D1B-A3A1-87D25CDBD2D2}" destId="{229243E1-14ED-4451-888C-00D252F42192}" srcOrd="1" destOrd="0" presId="urn:microsoft.com/office/officeart/2005/8/layout/orgChart1"/>
    <dgm:cxn modelId="{5E9886C5-6D6A-4513-9702-917ADD54551A}" type="presParOf" srcId="{B4EA406E-70E2-43E2-BB36-ADF4F5D1C017}" destId="{AD0054A7-C93D-46FB-9AC2-758657A8FF4C}" srcOrd="1" destOrd="0" presId="urn:microsoft.com/office/officeart/2005/8/layout/orgChart1"/>
    <dgm:cxn modelId="{A6956069-CDF2-4F53-8514-F34A035D4680}" type="presParOf" srcId="{B4EA406E-70E2-43E2-BB36-ADF4F5D1C017}" destId="{8177A94A-47E8-4439-B702-736FE1F2DCE1}" srcOrd="2" destOrd="0" presId="urn:microsoft.com/office/officeart/2005/8/layout/orgChart1"/>
    <dgm:cxn modelId="{A14B5923-2B2A-425C-BB17-F5CB7718AB94}" type="presParOf" srcId="{E49AC8C9-A968-4D1B-92EB-798E5FDBBCA6}" destId="{8420F01A-6BB5-4A8B-A193-F65C64AEEBC1}" srcOrd="2" destOrd="0" presId="urn:microsoft.com/office/officeart/2005/8/layout/orgChart1"/>
    <dgm:cxn modelId="{1D101276-F06C-4928-B8CA-C788FFCECA04}" type="presParOf" srcId="{36E4AED9-6C9E-4AE8-AA96-13DCDEF0A473}" destId="{23DB63AB-D3D9-4AA1-995B-067585520B25}" srcOrd="2" destOrd="0" presId="urn:microsoft.com/office/officeart/2005/8/layout/orgChart1"/>
  </dgm:cxnLst>
  <dgm:bg/>
  <dgm:whole>
    <a:ln w="28575"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D11EC5-3FB3-4090-A04E-798AF60BB32A}" type="doc">
      <dgm:prSet loTypeId="urn:microsoft.com/office/officeart/2005/8/layout/cycle5" loCatId="cycle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33A1FB0C-BBE9-4B8D-A679-ADC4426F597B}">
      <dgm:prSet phldrT="[Текст]" custT="1"/>
      <dgm:spPr/>
      <dgm:t>
        <a:bodyPr/>
        <a:lstStyle/>
        <a:p>
          <a:r>
            <a:rPr lang="ru-RU" sz="1800" dirty="0"/>
            <a:t>Анализ </a:t>
          </a:r>
        </a:p>
      </dgm:t>
    </dgm:pt>
    <dgm:pt modelId="{CD5C7F6C-20EE-466A-8549-F7733CA95914}" type="parTrans" cxnId="{293E4C39-7CF2-4F05-8C1A-2362CCA1B3C8}">
      <dgm:prSet/>
      <dgm:spPr/>
      <dgm:t>
        <a:bodyPr/>
        <a:lstStyle/>
        <a:p>
          <a:endParaRPr lang="ru-RU" sz="1800"/>
        </a:p>
      </dgm:t>
    </dgm:pt>
    <dgm:pt modelId="{91BC7588-1F6C-4CDC-8058-0C6C5C6AA5F0}" type="sibTrans" cxnId="{293E4C39-7CF2-4F05-8C1A-2362CCA1B3C8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800"/>
        </a:p>
      </dgm:t>
    </dgm:pt>
    <dgm:pt modelId="{DB20F8E4-67E6-4DBD-9F16-3818086DFB37}">
      <dgm:prSet phldrT="[Текст]" custT="1"/>
      <dgm:spPr/>
      <dgm:t>
        <a:bodyPr/>
        <a:lstStyle/>
        <a:p>
          <a:r>
            <a:rPr lang="ru-RU" sz="1800" dirty="0"/>
            <a:t>Цели, </a:t>
          </a:r>
        </a:p>
        <a:p>
          <a:r>
            <a:rPr lang="ru-RU" sz="1800" dirty="0"/>
            <a:t>задачи</a:t>
          </a:r>
        </a:p>
      </dgm:t>
    </dgm:pt>
    <dgm:pt modelId="{FD9F9E92-4603-4EDC-948D-CD5A390E52FC}" type="parTrans" cxnId="{B38C9167-B36F-446C-BF0B-073158B58174}">
      <dgm:prSet/>
      <dgm:spPr/>
      <dgm:t>
        <a:bodyPr/>
        <a:lstStyle/>
        <a:p>
          <a:endParaRPr lang="ru-RU" sz="1800"/>
        </a:p>
      </dgm:t>
    </dgm:pt>
    <dgm:pt modelId="{968CF173-2E08-4EB8-B760-D879320059EB}" type="sibTrans" cxnId="{B38C9167-B36F-446C-BF0B-073158B58174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800"/>
        </a:p>
      </dgm:t>
    </dgm:pt>
    <dgm:pt modelId="{47585933-202C-453D-A0A4-5DFEBC15F140}">
      <dgm:prSet phldrT="[Текст]" custT="1"/>
      <dgm:spPr/>
      <dgm:t>
        <a:bodyPr/>
        <a:lstStyle/>
        <a:p>
          <a:r>
            <a:rPr lang="ru-RU" sz="2000" b="0" dirty="0"/>
            <a:t>Подбор </a:t>
          </a:r>
        </a:p>
      </dgm:t>
    </dgm:pt>
    <dgm:pt modelId="{7417D71E-CE17-4559-A9FE-56B47397E058}" type="parTrans" cxnId="{53132259-C080-49E3-80FF-3964495FDB8B}">
      <dgm:prSet/>
      <dgm:spPr/>
      <dgm:t>
        <a:bodyPr/>
        <a:lstStyle/>
        <a:p>
          <a:endParaRPr lang="ru-RU" sz="1800"/>
        </a:p>
      </dgm:t>
    </dgm:pt>
    <dgm:pt modelId="{58DD3E4C-5D53-4437-BB6D-FEE9BA084081}" type="sibTrans" cxnId="{53132259-C080-49E3-80FF-3964495FDB8B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800"/>
        </a:p>
      </dgm:t>
    </dgm:pt>
    <dgm:pt modelId="{41E3D896-544A-4763-890A-0A4BD294D6FF}">
      <dgm:prSet phldrT="[Текст]" custT="1"/>
      <dgm:spPr/>
      <dgm:t>
        <a:bodyPr/>
        <a:lstStyle/>
        <a:p>
          <a:r>
            <a:rPr lang="ru-RU" sz="1800" dirty="0"/>
            <a:t>Выращивание молодняка</a:t>
          </a:r>
        </a:p>
      </dgm:t>
    </dgm:pt>
    <dgm:pt modelId="{7E294D80-9F15-4B96-A05E-D4A5EAB490BF}" type="parTrans" cxnId="{40B5BEBE-E62B-491A-8B5C-B005E5DFBAF3}">
      <dgm:prSet/>
      <dgm:spPr/>
      <dgm:t>
        <a:bodyPr/>
        <a:lstStyle/>
        <a:p>
          <a:endParaRPr lang="ru-RU" sz="1800"/>
        </a:p>
      </dgm:t>
    </dgm:pt>
    <dgm:pt modelId="{1471169F-9952-4714-96FA-11496FB077BD}" type="sibTrans" cxnId="{40B5BEBE-E62B-491A-8B5C-B005E5DFBAF3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800"/>
        </a:p>
      </dgm:t>
    </dgm:pt>
    <dgm:pt modelId="{91753CB5-8FD6-4274-953C-573EA7E92FD2}">
      <dgm:prSet phldrT="[Текст]" custT="1"/>
      <dgm:spPr/>
      <dgm:t>
        <a:bodyPr/>
        <a:lstStyle/>
        <a:p>
          <a:r>
            <a:rPr lang="ru-RU" sz="1800" dirty="0"/>
            <a:t>Оценка </a:t>
          </a:r>
        </a:p>
      </dgm:t>
    </dgm:pt>
    <dgm:pt modelId="{B59C847D-D22E-4794-AEAF-F563B89F9910}" type="parTrans" cxnId="{7258F50B-B9FD-4548-BE12-807499380E81}">
      <dgm:prSet/>
      <dgm:spPr/>
      <dgm:t>
        <a:bodyPr/>
        <a:lstStyle/>
        <a:p>
          <a:endParaRPr lang="ru-RU" sz="1800"/>
        </a:p>
      </dgm:t>
    </dgm:pt>
    <dgm:pt modelId="{DE9CC3F2-0040-4EF3-B932-2E4C4E3DB99C}" type="sibTrans" cxnId="{7258F50B-B9FD-4548-BE12-807499380E81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800"/>
        </a:p>
      </dgm:t>
    </dgm:pt>
    <dgm:pt modelId="{32137A4B-2F86-47B0-872D-1548CA33EC62}">
      <dgm:prSet custT="1"/>
      <dgm:spPr/>
      <dgm:t>
        <a:bodyPr/>
        <a:lstStyle/>
        <a:p>
          <a:r>
            <a:rPr lang="ru-RU" sz="1800" dirty="0"/>
            <a:t>Отбор </a:t>
          </a:r>
        </a:p>
      </dgm:t>
    </dgm:pt>
    <dgm:pt modelId="{D1B668ED-728B-4383-A82D-BB4BBF084DBB}" type="parTrans" cxnId="{01855C11-CC08-4385-8AC6-38442B10C175}">
      <dgm:prSet/>
      <dgm:spPr/>
      <dgm:t>
        <a:bodyPr/>
        <a:lstStyle/>
        <a:p>
          <a:endParaRPr lang="ru-RU" sz="1800"/>
        </a:p>
      </dgm:t>
    </dgm:pt>
    <dgm:pt modelId="{A1E3B720-2342-49E7-88D5-DE572331022F}" type="sibTrans" cxnId="{01855C11-CC08-4385-8AC6-38442B10C175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800"/>
        </a:p>
      </dgm:t>
    </dgm:pt>
    <dgm:pt modelId="{D54FA7E8-027F-40BF-B76A-E28F5330353A}" type="pres">
      <dgm:prSet presAssocID="{23D11EC5-3FB3-4090-A04E-798AF60BB3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3846F2-2FDD-471A-93E9-23D839156097}" type="pres">
      <dgm:prSet presAssocID="{33A1FB0C-BBE9-4B8D-A679-ADC4426F597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E563C-4402-4416-8AC8-7709CE53B85F}" type="pres">
      <dgm:prSet presAssocID="{33A1FB0C-BBE9-4B8D-A679-ADC4426F597B}" presName="spNode" presStyleCnt="0"/>
      <dgm:spPr/>
      <dgm:t>
        <a:bodyPr/>
        <a:lstStyle/>
        <a:p>
          <a:endParaRPr lang="ru-RU"/>
        </a:p>
      </dgm:t>
    </dgm:pt>
    <dgm:pt modelId="{324D7CE4-7E91-48E4-B0BD-FA68F88FCEBB}" type="pres">
      <dgm:prSet presAssocID="{91BC7588-1F6C-4CDC-8058-0C6C5C6AA5F0}" presName="sibTrans" presStyleLbl="sibTrans1D1" presStyleIdx="0" presStyleCnt="6"/>
      <dgm:spPr/>
      <dgm:t>
        <a:bodyPr/>
        <a:lstStyle/>
        <a:p>
          <a:endParaRPr lang="ru-RU"/>
        </a:p>
      </dgm:t>
    </dgm:pt>
    <dgm:pt modelId="{A7EFB844-AFC0-413A-8EAB-D3E04CDB11C8}" type="pres">
      <dgm:prSet presAssocID="{DB20F8E4-67E6-4DBD-9F16-3818086DFB3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8D093-0EEC-4914-B4B9-EC7C5D9722A1}" type="pres">
      <dgm:prSet presAssocID="{DB20F8E4-67E6-4DBD-9F16-3818086DFB37}" presName="spNode" presStyleCnt="0"/>
      <dgm:spPr/>
      <dgm:t>
        <a:bodyPr/>
        <a:lstStyle/>
        <a:p>
          <a:endParaRPr lang="ru-RU"/>
        </a:p>
      </dgm:t>
    </dgm:pt>
    <dgm:pt modelId="{454A673A-F6E5-4FB3-96CA-8FFD4232B4F2}" type="pres">
      <dgm:prSet presAssocID="{968CF173-2E08-4EB8-B760-D879320059EB}" presName="sibTrans" presStyleLbl="sibTrans1D1" presStyleIdx="1" presStyleCnt="6"/>
      <dgm:spPr/>
      <dgm:t>
        <a:bodyPr/>
        <a:lstStyle/>
        <a:p>
          <a:endParaRPr lang="ru-RU"/>
        </a:p>
      </dgm:t>
    </dgm:pt>
    <dgm:pt modelId="{B52707B0-4D0A-46B8-9CE6-EFC52E40D441}" type="pres">
      <dgm:prSet presAssocID="{32137A4B-2F86-47B0-872D-1548CA33EC6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66DF2-0090-427E-AE28-8CEE8420F9E3}" type="pres">
      <dgm:prSet presAssocID="{32137A4B-2F86-47B0-872D-1548CA33EC62}" presName="spNode" presStyleCnt="0"/>
      <dgm:spPr/>
      <dgm:t>
        <a:bodyPr/>
        <a:lstStyle/>
        <a:p>
          <a:endParaRPr lang="ru-RU"/>
        </a:p>
      </dgm:t>
    </dgm:pt>
    <dgm:pt modelId="{FB369FE7-CE49-4A51-B58B-5F30F79A50FC}" type="pres">
      <dgm:prSet presAssocID="{A1E3B720-2342-49E7-88D5-DE572331022F}" presName="sibTrans" presStyleLbl="sibTrans1D1" presStyleIdx="2" presStyleCnt="6"/>
      <dgm:spPr/>
      <dgm:t>
        <a:bodyPr/>
        <a:lstStyle/>
        <a:p>
          <a:endParaRPr lang="ru-RU"/>
        </a:p>
      </dgm:t>
    </dgm:pt>
    <dgm:pt modelId="{B8B15041-A745-40DB-8E2E-0721403FFA9C}" type="pres">
      <dgm:prSet presAssocID="{47585933-202C-453D-A0A4-5DFEBC15F14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F58E2-0F41-4FAD-92F7-6181B4602800}" type="pres">
      <dgm:prSet presAssocID="{47585933-202C-453D-A0A4-5DFEBC15F140}" presName="spNode" presStyleCnt="0"/>
      <dgm:spPr/>
      <dgm:t>
        <a:bodyPr/>
        <a:lstStyle/>
        <a:p>
          <a:endParaRPr lang="ru-RU"/>
        </a:p>
      </dgm:t>
    </dgm:pt>
    <dgm:pt modelId="{B214C2D9-62A3-453F-9CEF-E61B1C6C1BD4}" type="pres">
      <dgm:prSet presAssocID="{58DD3E4C-5D53-4437-BB6D-FEE9BA084081}" presName="sibTrans" presStyleLbl="sibTrans1D1" presStyleIdx="3" presStyleCnt="6"/>
      <dgm:spPr/>
      <dgm:t>
        <a:bodyPr/>
        <a:lstStyle/>
        <a:p>
          <a:endParaRPr lang="ru-RU"/>
        </a:p>
      </dgm:t>
    </dgm:pt>
    <dgm:pt modelId="{2A8BD1BA-8FE8-48A3-8E6B-F5F692817131}" type="pres">
      <dgm:prSet presAssocID="{41E3D896-544A-4763-890A-0A4BD294D6FF}" presName="node" presStyleLbl="node1" presStyleIdx="4" presStyleCnt="6" custScaleX="140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089A5-7F95-4658-AC17-B4A40BA34D46}" type="pres">
      <dgm:prSet presAssocID="{41E3D896-544A-4763-890A-0A4BD294D6FF}" presName="spNode" presStyleCnt="0"/>
      <dgm:spPr/>
      <dgm:t>
        <a:bodyPr/>
        <a:lstStyle/>
        <a:p>
          <a:endParaRPr lang="ru-RU"/>
        </a:p>
      </dgm:t>
    </dgm:pt>
    <dgm:pt modelId="{AC4FE27E-275E-4E19-8329-80D2F496B018}" type="pres">
      <dgm:prSet presAssocID="{1471169F-9952-4714-96FA-11496FB077BD}" presName="sibTrans" presStyleLbl="sibTrans1D1" presStyleIdx="4" presStyleCnt="6"/>
      <dgm:spPr/>
      <dgm:t>
        <a:bodyPr/>
        <a:lstStyle/>
        <a:p>
          <a:endParaRPr lang="ru-RU"/>
        </a:p>
      </dgm:t>
    </dgm:pt>
    <dgm:pt modelId="{39202869-997C-4013-8EEC-FF0DA6DBE6D0}" type="pres">
      <dgm:prSet presAssocID="{91753CB5-8FD6-4274-953C-573EA7E92FD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16B5E-A202-4C81-8780-FCD127E90495}" type="pres">
      <dgm:prSet presAssocID="{91753CB5-8FD6-4274-953C-573EA7E92FD2}" presName="spNode" presStyleCnt="0"/>
      <dgm:spPr/>
      <dgm:t>
        <a:bodyPr/>
        <a:lstStyle/>
        <a:p>
          <a:endParaRPr lang="ru-RU"/>
        </a:p>
      </dgm:t>
    </dgm:pt>
    <dgm:pt modelId="{C552771A-F900-4942-B077-B8883B4E37BB}" type="pres">
      <dgm:prSet presAssocID="{DE9CC3F2-0040-4EF3-B932-2E4C4E3DB99C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E4A7CEB7-E38D-403F-B0CD-3C3EEC83880B}" type="presOf" srcId="{41E3D896-544A-4763-890A-0A4BD294D6FF}" destId="{2A8BD1BA-8FE8-48A3-8E6B-F5F692817131}" srcOrd="0" destOrd="0" presId="urn:microsoft.com/office/officeart/2005/8/layout/cycle5"/>
    <dgm:cxn modelId="{CB6799B1-6FDD-43B2-B1BD-1C47385C1635}" type="presOf" srcId="{32137A4B-2F86-47B0-872D-1548CA33EC62}" destId="{B52707B0-4D0A-46B8-9CE6-EFC52E40D441}" srcOrd="0" destOrd="0" presId="urn:microsoft.com/office/officeart/2005/8/layout/cycle5"/>
    <dgm:cxn modelId="{8843F403-E7AD-4602-8CCC-E44FD773752F}" type="presOf" srcId="{91753CB5-8FD6-4274-953C-573EA7E92FD2}" destId="{39202869-997C-4013-8EEC-FF0DA6DBE6D0}" srcOrd="0" destOrd="0" presId="urn:microsoft.com/office/officeart/2005/8/layout/cycle5"/>
    <dgm:cxn modelId="{7258F50B-B9FD-4548-BE12-807499380E81}" srcId="{23D11EC5-3FB3-4090-A04E-798AF60BB32A}" destId="{91753CB5-8FD6-4274-953C-573EA7E92FD2}" srcOrd="5" destOrd="0" parTransId="{B59C847D-D22E-4794-AEAF-F563B89F9910}" sibTransId="{DE9CC3F2-0040-4EF3-B932-2E4C4E3DB99C}"/>
    <dgm:cxn modelId="{293E4C39-7CF2-4F05-8C1A-2362CCA1B3C8}" srcId="{23D11EC5-3FB3-4090-A04E-798AF60BB32A}" destId="{33A1FB0C-BBE9-4B8D-A679-ADC4426F597B}" srcOrd="0" destOrd="0" parTransId="{CD5C7F6C-20EE-466A-8549-F7733CA95914}" sibTransId="{91BC7588-1F6C-4CDC-8058-0C6C5C6AA5F0}"/>
    <dgm:cxn modelId="{53132259-C080-49E3-80FF-3964495FDB8B}" srcId="{23D11EC5-3FB3-4090-A04E-798AF60BB32A}" destId="{47585933-202C-453D-A0A4-5DFEBC15F140}" srcOrd="3" destOrd="0" parTransId="{7417D71E-CE17-4559-A9FE-56B47397E058}" sibTransId="{58DD3E4C-5D53-4437-BB6D-FEE9BA084081}"/>
    <dgm:cxn modelId="{850F6555-4872-41A4-A735-058C7566FCFA}" type="presOf" srcId="{A1E3B720-2342-49E7-88D5-DE572331022F}" destId="{FB369FE7-CE49-4A51-B58B-5F30F79A50FC}" srcOrd="0" destOrd="0" presId="urn:microsoft.com/office/officeart/2005/8/layout/cycle5"/>
    <dgm:cxn modelId="{B38C9167-B36F-446C-BF0B-073158B58174}" srcId="{23D11EC5-3FB3-4090-A04E-798AF60BB32A}" destId="{DB20F8E4-67E6-4DBD-9F16-3818086DFB37}" srcOrd="1" destOrd="0" parTransId="{FD9F9E92-4603-4EDC-948D-CD5A390E52FC}" sibTransId="{968CF173-2E08-4EB8-B760-D879320059EB}"/>
    <dgm:cxn modelId="{8B770FD0-EF02-435B-B8DC-FFA5AF2C68B0}" type="presOf" srcId="{1471169F-9952-4714-96FA-11496FB077BD}" destId="{AC4FE27E-275E-4E19-8329-80D2F496B018}" srcOrd="0" destOrd="0" presId="urn:microsoft.com/office/officeart/2005/8/layout/cycle5"/>
    <dgm:cxn modelId="{10BCAE02-CBA1-4C31-B209-2B870B6BFA2E}" type="presOf" srcId="{91BC7588-1F6C-4CDC-8058-0C6C5C6AA5F0}" destId="{324D7CE4-7E91-48E4-B0BD-FA68F88FCEBB}" srcOrd="0" destOrd="0" presId="urn:microsoft.com/office/officeart/2005/8/layout/cycle5"/>
    <dgm:cxn modelId="{40B5BEBE-E62B-491A-8B5C-B005E5DFBAF3}" srcId="{23D11EC5-3FB3-4090-A04E-798AF60BB32A}" destId="{41E3D896-544A-4763-890A-0A4BD294D6FF}" srcOrd="4" destOrd="0" parTransId="{7E294D80-9F15-4B96-A05E-D4A5EAB490BF}" sibTransId="{1471169F-9952-4714-96FA-11496FB077BD}"/>
    <dgm:cxn modelId="{01855C11-CC08-4385-8AC6-38442B10C175}" srcId="{23D11EC5-3FB3-4090-A04E-798AF60BB32A}" destId="{32137A4B-2F86-47B0-872D-1548CA33EC62}" srcOrd="2" destOrd="0" parTransId="{D1B668ED-728B-4383-A82D-BB4BBF084DBB}" sibTransId="{A1E3B720-2342-49E7-88D5-DE572331022F}"/>
    <dgm:cxn modelId="{1CCA161E-79C9-42FC-92A8-787C15AB3C05}" type="presOf" srcId="{47585933-202C-453D-A0A4-5DFEBC15F140}" destId="{B8B15041-A745-40DB-8E2E-0721403FFA9C}" srcOrd="0" destOrd="0" presId="urn:microsoft.com/office/officeart/2005/8/layout/cycle5"/>
    <dgm:cxn modelId="{E175AAD2-F33A-4D95-A545-25397F6ABD62}" type="presOf" srcId="{58DD3E4C-5D53-4437-BB6D-FEE9BA084081}" destId="{B214C2D9-62A3-453F-9CEF-E61B1C6C1BD4}" srcOrd="0" destOrd="0" presId="urn:microsoft.com/office/officeart/2005/8/layout/cycle5"/>
    <dgm:cxn modelId="{353543E2-BAA4-40DA-90C0-8508D6C87845}" type="presOf" srcId="{23D11EC5-3FB3-4090-A04E-798AF60BB32A}" destId="{D54FA7E8-027F-40BF-B76A-E28F5330353A}" srcOrd="0" destOrd="0" presId="urn:microsoft.com/office/officeart/2005/8/layout/cycle5"/>
    <dgm:cxn modelId="{89AE6418-692E-4519-A699-4D13969F48ED}" type="presOf" srcId="{DB20F8E4-67E6-4DBD-9F16-3818086DFB37}" destId="{A7EFB844-AFC0-413A-8EAB-D3E04CDB11C8}" srcOrd="0" destOrd="0" presId="urn:microsoft.com/office/officeart/2005/8/layout/cycle5"/>
    <dgm:cxn modelId="{0A40EC5E-2DAB-49A3-91C8-0F815B367B2B}" type="presOf" srcId="{968CF173-2E08-4EB8-B760-D879320059EB}" destId="{454A673A-F6E5-4FB3-96CA-8FFD4232B4F2}" srcOrd="0" destOrd="0" presId="urn:microsoft.com/office/officeart/2005/8/layout/cycle5"/>
    <dgm:cxn modelId="{64FF6F9E-72B1-4838-A46D-15BF80ECB9F9}" type="presOf" srcId="{DE9CC3F2-0040-4EF3-B932-2E4C4E3DB99C}" destId="{C552771A-F900-4942-B077-B8883B4E37BB}" srcOrd="0" destOrd="0" presId="urn:microsoft.com/office/officeart/2005/8/layout/cycle5"/>
    <dgm:cxn modelId="{8F7AA091-0817-43BD-9E19-806B0D97B23A}" type="presOf" srcId="{33A1FB0C-BBE9-4B8D-A679-ADC4426F597B}" destId="{563846F2-2FDD-471A-93E9-23D839156097}" srcOrd="0" destOrd="0" presId="urn:microsoft.com/office/officeart/2005/8/layout/cycle5"/>
    <dgm:cxn modelId="{FBC8B531-9B6B-4440-81D6-6B2E85913A05}" type="presParOf" srcId="{D54FA7E8-027F-40BF-B76A-E28F5330353A}" destId="{563846F2-2FDD-471A-93E9-23D839156097}" srcOrd="0" destOrd="0" presId="urn:microsoft.com/office/officeart/2005/8/layout/cycle5"/>
    <dgm:cxn modelId="{534DB929-BDA5-4AD8-BFAA-C445C479779A}" type="presParOf" srcId="{D54FA7E8-027F-40BF-B76A-E28F5330353A}" destId="{E71E563C-4402-4416-8AC8-7709CE53B85F}" srcOrd="1" destOrd="0" presId="urn:microsoft.com/office/officeart/2005/8/layout/cycle5"/>
    <dgm:cxn modelId="{2CBF92AA-01D9-4AC5-95ED-EDC874BED8E4}" type="presParOf" srcId="{D54FA7E8-027F-40BF-B76A-E28F5330353A}" destId="{324D7CE4-7E91-48E4-B0BD-FA68F88FCEBB}" srcOrd="2" destOrd="0" presId="urn:microsoft.com/office/officeart/2005/8/layout/cycle5"/>
    <dgm:cxn modelId="{FE4F5741-3458-4A4B-AD32-9105E45DF67B}" type="presParOf" srcId="{D54FA7E8-027F-40BF-B76A-E28F5330353A}" destId="{A7EFB844-AFC0-413A-8EAB-D3E04CDB11C8}" srcOrd="3" destOrd="0" presId="urn:microsoft.com/office/officeart/2005/8/layout/cycle5"/>
    <dgm:cxn modelId="{8A8E21B5-6C2E-4CB3-A53B-C3A782E87DBF}" type="presParOf" srcId="{D54FA7E8-027F-40BF-B76A-E28F5330353A}" destId="{9FF8D093-0EEC-4914-B4B9-EC7C5D9722A1}" srcOrd="4" destOrd="0" presId="urn:microsoft.com/office/officeart/2005/8/layout/cycle5"/>
    <dgm:cxn modelId="{113EB376-C151-4697-9610-9CBED2543D87}" type="presParOf" srcId="{D54FA7E8-027F-40BF-B76A-E28F5330353A}" destId="{454A673A-F6E5-4FB3-96CA-8FFD4232B4F2}" srcOrd="5" destOrd="0" presId="urn:microsoft.com/office/officeart/2005/8/layout/cycle5"/>
    <dgm:cxn modelId="{CEB62D4F-EE5D-4F4B-9CBA-07BF2AB6E8EF}" type="presParOf" srcId="{D54FA7E8-027F-40BF-B76A-E28F5330353A}" destId="{B52707B0-4D0A-46B8-9CE6-EFC52E40D441}" srcOrd="6" destOrd="0" presId="urn:microsoft.com/office/officeart/2005/8/layout/cycle5"/>
    <dgm:cxn modelId="{CFCE4FAE-241A-4FB1-BBAA-A9D8A600D7F5}" type="presParOf" srcId="{D54FA7E8-027F-40BF-B76A-E28F5330353A}" destId="{E7466DF2-0090-427E-AE28-8CEE8420F9E3}" srcOrd="7" destOrd="0" presId="urn:microsoft.com/office/officeart/2005/8/layout/cycle5"/>
    <dgm:cxn modelId="{9F5D8BDA-B909-4A8C-8783-18E0FB1D8F46}" type="presParOf" srcId="{D54FA7E8-027F-40BF-B76A-E28F5330353A}" destId="{FB369FE7-CE49-4A51-B58B-5F30F79A50FC}" srcOrd="8" destOrd="0" presId="urn:microsoft.com/office/officeart/2005/8/layout/cycle5"/>
    <dgm:cxn modelId="{0FCA4EDF-B9AA-4F81-989C-A69A1D3ACFFF}" type="presParOf" srcId="{D54FA7E8-027F-40BF-B76A-E28F5330353A}" destId="{B8B15041-A745-40DB-8E2E-0721403FFA9C}" srcOrd="9" destOrd="0" presId="urn:microsoft.com/office/officeart/2005/8/layout/cycle5"/>
    <dgm:cxn modelId="{B9327B83-DE2D-4BC8-94BD-236AB13E4C5B}" type="presParOf" srcId="{D54FA7E8-027F-40BF-B76A-E28F5330353A}" destId="{3B7F58E2-0F41-4FAD-92F7-6181B4602800}" srcOrd="10" destOrd="0" presId="urn:microsoft.com/office/officeart/2005/8/layout/cycle5"/>
    <dgm:cxn modelId="{31CA82BE-24F0-4E7D-9E64-B7DD3B12DFFB}" type="presParOf" srcId="{D54FA7E8-027F-40BF-B76A-E28F5330353A}" destId="{B214C2D9-62A3-453F-9CEF-E61B1C6C1BD4}" srcOrd="11" destOrd="0" presId="urn:microsoft.com/office/officeart/2005/8/layout/cycle5"/>
    <dgm:cxn modelId="{10C1F0C9-EDE3-4F88-AE33-B6505C6B6B7D}" type="presParOf" srcId="{D54FA7E8-027F-40BF-B76A-E28F5330353A}" destId="{2A8BD1BA-8FE8-48A3-8E6B-F5F692817131}" srcOrd="12" destOrd="0" presId="urn:microsoft.com/office/officeart/2005/8/layout/cycle5"/>
    <dgm:cxn modelId="{3B914AAF-F37F-4857-9403-13081355E82E}" type="presParOf" srcId="{D54FA7E8-027F-40BF-B76A-E28F5330353A}" destId="{2A9089A5-7F95-4658-AC17-B4A40BA34D46}" srcOrd="13" destOrd="0" presId="urn:microsoft.com/office/officeart/2005/8/layout/cycle5"/>
    <dgm:cxn modelId="{3A1F198F-BFB5-410E-B23A-81DBEBC39A26}" type="presParOf" srcId="{D54FA7E8-027F-40BF-B76A-E28F5330353A}" destId="{AC4FE27E-275E-4E19-8329-80D2F496B018}" srcOrd="14" destOrd="0" presId="urn:microsoft.com/office/officeart/2005/8/layout/cycle5"/>
    <dgm:cxn modelId="{8BE0FD26-BAC0-4FC6-BE21-C426A1129950}" type="presParOf" srcId="{D54FA7E8-027F-40BF-B76A-E28F5330353A}" destId="{39202869-997C-4013-8EEC-FF0DA6DBE6D0}" srcOrd="15" destOrd="0" presId="urn:microsoft.com/office/officeart/2005/8/layout/cycle5"/>
    <dgm:cxn modelId="{4B6C4074-D96C-4208-A32F-B6A177CA3E66}" type="presParOf" srcId="{D54FA7E8-027F-40BF-B76A-E28F5330353A}" destId="{E5916B5E-A202-4C81-8780-FCD127E90495}" srcOrd="16" destOrd="0" presId="urn:microsoft.com/office/officeart/2005/8/layout/cycle5"/>
    <dgm:cxn modelId="{FDB57C34-C2D3-4219-AC81-BE78D3C7BAE1}" type="presParOf" srcId="{D54FA7E8-027F-40BF-B76A-E28F5330353A}" destId="{C552771A-F900-4942-B077-B8883B4E37BB}" srcOrd="17" destOrd="0" presId="urn:microsoft.com/office/officeart/2005/8/layout/cycle5"/>
  </dgm:cxnLst>
  <dgm:bg/>
  <dgm:whole>
    <a:ln w="38100"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98F89C-DA75-41C0-AA3A-FC3EDEA52B36}">
      <dsp:nvSpPr>
        <dsp:cNvPr id="0" name=""/>
        <dsp:cNvSpPr/>
      </dsp:nvSpPr>
      <dsp:spPr>
        <a:xfrm>
          <a:off x="3217068" y="2560339"/>
          <a:ext cx="317003" cy="972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2145"/>
              </a:lnTo>
              <a:lnTo>
                <a:pt x="317003" y="972145"/>
              </a:lnTo>
            </a:path>
          </a:pathLst>
        </a:custGeom>
        <a:noFill/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74844-CE77-436A-8154-E03679E2CA62}">
      <dsp:nvSpPr>
        <dsp:cNvPr id="0" name=""/>
        <dsp:cNvSpPr/>
      </dsp:nvSpPr>
      <dsp:spPr>
        <a:xfrm>
          <a:off x="2783830" y="1059854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02"/>
              </a:lnTo>
              <a:lnTo>
                <a:pt x="1278582" y="221902"/>
              </a:lnTo>
              <a:lnTo>
                <a:pt x="1278582" y="443805"/>
              </a:lnTo>
            </a:path>
          </a:pathLst>
        </a:custGeom>
        <a:noFill/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59ED6-61FB-4B93-BCB8-C331C9AD04CA}">
      <dsp:nvSpPr>
        <dsp:cNvPr id="0" name=""/>
        <dsp:cNvSpPr/>
      </dsp:nvSpPr>
      <dsp:spPr>
        <a:xfrm>
          <a:off x="659903" y="2560339"/>
          <a:ext cx="317003" cy="972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2145"/>
              </a:lnTo>
              <a:lnTo>
                <a:pt x="317003" y="972145"/>
              </a:lnTo>
            </a:path>
          </a:pathLst>
        </a:custGeom>
        <a:noFill/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2E0BF-161F-4E83-977E-544A14B0436D}">
      <dsp:nvSpPr>
        <dsp:cNvPr id="0" name=""/>
        <dsp:cNvSpPr/>
      </dsp:nvSpPr>
      <dsp:spPr>
        <a:xfrm>
          <a:off x="1505247" y="1059854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221902"/>
              </a:lnTo>
              <a:lnTo>
                <a:pt x="0" y="221902"/>
              </a:lnTo>
              <a:lnTo>
                <a:pt x="0" y="443805"/>
              </a:lnTo>
            </a:path>
          </a:pathLst>
        </a:custGeom>
        <a:noFill/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C3C8C-6BFA-40D2-A312-3DB87B4F5ACF}">
      <dsp:nvSpPr>
        <dsp:cNvPr id="0" name=""/>
        <dsp:cNvSpPr/>
      </dsp:nvSpPr>
      <dsp:spPr>
        <a:xfrm>
          <a:off x="1727150" y="3175"/>
          <a:ext cx="2113359" cy="1056679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Белки молока</a:t>
          </a:r>
        </a:p>
      </dsp:txBody>
      <dsp:txXfrm>
        <a:off x="1727150" y="3175"/>
        <a:ext cx="2113359" cy="1056679"/>
      </dsp:txXfrm>
    </dsp:sp>
    <dsp:sp modelId="{5DDE1B3E-6E6C-4102-9694-A11867ECD0CD}">
      <dsp:nvSpPr>
        <dsp:cNvPr id="0" name=""/>
        <dsp:cNvSpPr/>
      </dsp:nvSpPr>
      <dsp:spPr>
        <a:xfrm>
          <a:off x="448567" y="1503660"/>
          <a:ext cx="2113359" cy="1056679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сывороточные</a:t>
          </a:r>
        </a:p>
      </dsp:txBody>
      <dsp:txXfrm>
        <a:off x="448567" y="1503660"/>
        <a:ext cx="2113359" cy="1056679"/>
      </dsp:txXfrm>
    </dsp:sp>
    <dsp:sp modelId="{0E7ADA0D-3F5A-48BA-8786-61B43486EB22}">
      <dsp:nvSpPr>
        <dsp:cNvPr id="0" name=""/>
        <dsp:cNvSpPr/>
      </dsp:nvSpPr>
      <dsp:spPr>
        <a:xfrm>
          <a:off x="976907" y="3004145"/>
          <a:ext cx="2113359" cy="1056679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000" kern="1200" dirty="0"/>
            <a:t>- </a:t>
          </a:r>
          <a:r>
            <a:rPr lang="ru-RU" sz="2000" kern="1200" dirty="0" smtClean="0"/>
            <a:t>альбумины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000" kern="1200" dirty="0" smtClean="0"/>
            <a:t>- </a:t>
          </a:r>
          <a:r>
            <a:rPr lang="ru-RU" sz="2000" kern="1200" dirty="0"/>
            <a:t>глобулины</a:t>
          </a:r>
        </a:p>
      </dsp:txBody>
      <dsp:txXfrm>
        <a:off x="976907" y="3004145"/>
        <a:ext cx="2113359" cy="1056679"/>
      </dsp:txXfrm>
    </dsp:sp>
    <dsp:sp modelId="{F17EAD1B-482F-434E-B8AE-7B3B0A748FBF}">
      <dsp:nvSpPr>
        <dsp:cNvPr id="0" name=""/>
        <dsp:cNvSpPr/>
      </dsp:nvSpPr>
      <dsp:spPr>
        <a:xfrm>
          <a:off x="3005732" y="1503660"/>
          <a:ext cx="2113359" cy="1056679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казеины</a:t>
          </a:r>
        </a:p>
      </dsp:txBody>
      <dsp:txXfrm>
        <a:off x="3005732" y="1503660"/>
        <a:ext cx="2113359" cy="1056679"/>
      </dsp:txXfrm>
    </dsp:sp>
    <dsp:sp modelId="{78106C3F-9B0A-48E7-A838-95FC360FE30A}">
      <dsp:nvSpPr>
        <dsp:cNvPr id="0" name=""/>
        <dsp:cNvSpPr/>
      </dsp:nvSpPr>
      <dsp:spPr>
        <a:xfrm>
          <a:off x="3534072" y="3004145"/>
          <a:ext cx="2113359" cy="1056679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α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000" kern="1200" dirty="0"/>
            <a:t>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κ</a:t>
          </a:r>
        </a:p>
      </dsp:txBody>
      <dsp:txXfrm>
        <a:off x="3534072" y="3004145"/>
        <a:ext cx="2113359" cy="10566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3846F2-2FDD-471A-93E9-23D839156097}">
      <dsp:nvSpPr>
        <dsp:cNvPr id="0" name=""/>
        <dsp:cNvSpPr/>
      </dsp:nvSpPr>
      <dsp:spPr>
        <a:xfrm>
          <a:off x="3290906" y="1240"/>
          <a:ext cx="1424872" cy="926166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Анализ </a:t>
          </a:r>
        </a:p>
      </dsp:txBody>
      <dsp:txXfrm>
        <a:off x="3290906" y="1240"/>
        <a:ext cx="1424872" cy="926166"/>
      </dsp:txXfrm>
    </dsp:sp>
    <dsp:sp modelId="{324D7CE4-7E91-48E4-B0BD-FA68F88FCEBB}">
      <dsp:nvSpPr>
        <dsp:cNvPr id="0" name=""/>
        <dsp:cNvSpPr/>
      </dsp:nvSpPr>
      <dsp:spPr>
        <a:xfrm>
          <a:off x="1822940" y="464324"/>
          <a:ext cx="4360802" cy="4360802"/>
        </a:xfrm>
        <a:custGeom>
          <a:avLst/>
          <a:gdLst/>
          <a:ahLst/>
          <a:cxnLst/>
          <a:rect l="0" t="0" r="0" b="0"/>
          <a:pathLst>
            <a:path>
              <a:moveTo>
                <a:pt x="3071741" y="190511"/>
              </a:moveTo>
              <a:arcTo wR="2180401" hR="2180401" stAng="17647755" swAng="923016"/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  <a:tailEnd type="arrow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A7EFB844-AFC0-413A-8EAB-D3E04CDB11C8}">
      <dsp:nvSpPr>
        <dsp:cNvPr id="0" name=""/>
        <dsp:cNvSpPr/>
      </dsp:nvSpPr>
      <dsp:spPr>
        <a:xfrm>
          <a:off x="5179188" y="1091441"/>
          <a:ext cx="1424872" cy="926166"/>
        </a:xfrm>
        <a:prstGeom prst="roundRect">
          <a:avLst/>
        </a:prstGeom>
        <a:solidFill>
          <a:schemeClr val="accent6">
            <a:shade val="50000"/>
            <a:hueOff val="122808"/>
            <a:satOff val="-5368"/>
            <a:lumOff val="14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Цели,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задачи</a:t>
          </a:r>
        </a:p>
      </dsp:txBody>
      <dsp:txXfrm>
        <a:off x="5179188" y="1091441"/>
        <a:ext cx="1424872" cy="926166"/>
      </dsp:txXfrm>
    </dsp:sp>
    <dsp:sp modelId="{454A673A-F6E5-4FB3-96CA-8FFD4232B4F2}">
      <dsp:nvSpPr>
        <dsp:cNvPr id="0" name=""/>
        <dsp:cNvSpPr/>
      </dsp:nvSpPr>
      <dsp:spPr>
        <a:xfrm>
          <a:off x="1822940" y="464324"/>
          <a:ext cx="4360802" cy="4360802"/>
        </a:xfrm>
        <a:custGeom>
          <a:avLst/>
          <a:gdLst/>
          <a:ahLst/>
          <a:cxnLst/>
          <a:rect l="0" t="0" r="0" b="0"/>
          <a:pathLst>
            <a:path>
              <a:moveTo>
                <a:pt x="4326855" y="1797147"/>
              </a:moveTo>
              <a:arcTo wR="2180401" hR="2180401" stAng="20992585" swAng="1214831"/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  <a:tailEnd type="arrow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B52707B0-4D0A-46B8-9CE6-EFC52E40D441}">
      <dsp:nvSpPr>
        <dsp:cNvPr id="0" name=""/>
        <dsp:cNvSpPr/>
      </dsp:nvSpPr>
      <dsp:spPr>
        <a:xfrm>
          <a:off x="5179188" y="3271842"/>
          <a:ext cx="1424872" cy="926166"/>
        </a:xfrm>
        <a:prstGeom prst="roundRect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Отбор </a:t>
          </a:r>
        </a:p>
      </dsp:txBody>
      <dsp:txXfrm>
        <a:off x="5179188" y="3271842"/>
        <a:ext cx="1424872" cy="926166"/>
      </dsp:txXfrm>
    </dsp:sp>
    <dsp:sp modelId="{FB369FE7-CE49-4A51-B58B-5F30F79A50FC}">
      <dsp:nvSpPr>
        <dsp:cNvPr id="0" name=""/>
        <dsp:cNvSpPr/>
      </dsp:nvSpPr>
      <dsp:spPr>
        <a:xfrm>
          <a:off x="1822940" y="464324"/>
          <a:ext cx="4360802" cy="4360802"/>
        </a:xfrm>
        <a:custGeom>
          <a:avLst/>
          <a:gdLst/>
          <a:ahLst/>
          <a:cxnLst/>
          <a:rect l="0" t="0" r="0" b="0"/>
          <a:pathLst>
            <a:path>
              <a:moveTo>
                <a:pt x="3567684" y="3862541"/>
              </a:moveTo>
              <a:arcTo wR="2180401" hR="2180401" stAng="3029229" swAng="923016"/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  <a:tailEnd type="arrow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B8B15041-A745-40DB-8E2E-0721403FFA9C}">
      <dsp:nvSpPr>
        <dsp:cNvPr id="0" name=""/>
        <dsp:cNvSpPr/>
      </dsp:nvSpPr>
      <dsp:spPr>
        <a:xfrm>
          <a:off x="3290906" y="4362043"/>
          <a:ext cx="1424872" cy="926166"/>
        </a:xfrm>
        <a:prstGeom prst="roundRect">
          <a:avLst/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/>
            <a:t>Подбор </a:t>
          </a:r>
        </a:p>
      </dsp:txBody>
      <dsp:txXfrm>
        <a:off x="3290906" y="4362043"/>
        <a:ext cx="1424872" cy="926166"/>
      </dsp:txXfrm>
    </dsp:sp>
    <dsp:sp modelId="{B214C2D9-62A3-453F-9CEF-E61B1C6C1BD4}">
      <dsp:nvSpPr>
        <dsp:cNvPr id="0" name=""/>
        <dsp:cNvSpPr/>
      </dsp:nvSpPr>
      <dsp:spPr>
        <a:xfrm>
          <a:off x="1822940" y="464324"/>
          <a:ext cx="4360802" cy="4360802"/>
        </a:xfrm>
        <a:custGeom>
          <a:avLst/>
          <a:gdLst/>
          <a:ahLst/>
          <a:cxnLst/>
          <a:rect l="0" t="0" r="0" b="0"/>
          <a:pathLst>
            <a:path>
              <a:moveTo>
                <a:pt x="1289061" y="4170291"/>
              </a:moveTo>
              <a:arcTo wR="2180401" hR="2180401" stAng="6847755" swAng="923016"/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  <a:tailEnd type="arrow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2A8BD1BA-8FE8-48A3-8E6B-F5F692817131}">
      <dsp:nvSpPr>
        <dsp:cNvPr id="0" name=""/>
        <dsp:cNvSpPr/>
      </dsp:nvSpPr>
      <dsp:spPr>
        <a:xfrm>
          <a:off x="1115881" y="3271842"/>
          <a:ext cx="1998354" cy="926166"/>
        </a:xfrm>
        <a:prstGeom prst="roundRect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Выращивание молодняка</a:t>
          </a:r>
        </a:p>
      </dsp:txBody>
      <dsp:txXfrm>
        <a:off x="1115881" y="3271842"/>
        <a:ext cx="1998354" cy="926166"/>
      </dsp:txXfrm>
    </dsp:sp>
    <dsp:sp modelId="{AC4FE27E-275E-4E19-8329-80D2F496B018}">
      <dsp:nvSpPr>
        <dsp:cNvPr id="0" name=""/>
        <dsp:cNvSpPr/>
      </dsp:nvSpPr>
      <dsp:spPr>
        <a:xfrm>
          <a:off x="1822940" y="464324"/>
          <a:ext cx="4360802" cy="4360802"/>
        </a:xfrm>
        <a:custGeom>
          <a:avLst/>
          <a:gdLst/>
          <a:ahLst/>
          <a:cxnLst/>
          <a:rect l="0" t="0" r="0" b="0"/>
          <a:pathLst>
            <a:path>
              <a:moveTo>
                <a:pt x="33946" y="2563654"/>
              </a:moveTo>
              <a:arcTo wR="2180401" hR="2180401" stAng="10192585" swAng="1214831"/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  <a:tailEnd type="arrow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39202869-997C-4013-8EEC-FF0DA6DBE6D0}">
      <dsp:nvSpPr>
        <dsp:cNvPr id="0" name=""/>
        <dsp:cNvSpPr/>
      </dsp:nvSpPr>
      <dsp:spPr>
        <a:xfrm>
          <a:off x="1402623" y="1091441"/>
          <a:ext cx="1424872" cy="926166"/>
        </a:xfrm>
        <a:prstGeom prst="roundRect">
          <a:avLst/>
        </a:prstGeom>
        <a:solidFill>
          <a:schemeClr val="accent6">
            <a:shade val="50000"/>
            <a:hueOff val="122808"/>
            <a:satOff val="-5368"/>
            <a:lumOff val="14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Оценка </a:t>
          </a:r>
        </a:p>
      </dsp:txBody>
      <dsp:txXfrm>
        <a:off x="1402623" y="1091441"/>
        <a:ext cx="1424872" cy="926166"/>
      </dsp:txXfrm>
    </dsp:sp>
    <dsp:sp modelId="{C552771A-F900-4942-B077-B8883B4E37BB}">
      <dsp:nvSpPr>
        <dsp:cNvPr id="0" name=""/>
        <dsp:cNvSpPr/>
      </dsp:nvSpPr>
      <dsp:spPr>
        <a:xfrm>
          <a:off x="1822940" y="464324"/>
          <a:ext cx="4360802" cy="4360802"/>
        </a:xfrm>
        <a:custGeom>
          <a:avLst/>
          <a:gdLst/>
          <a:ahLst/>
          <a:cxnLst/>
          <a:rect l="0" t="0" r="0" b="0"/>
          <a:pathLst>
            <a:path>
              <a:moveTo>
                <a:pt x="793118" y="498261"/>
              </a:moveTo>
              <a:arcTo wR="2180401" hR="2180401" stAng="13829229" swAng="923016"/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  <a:tailEnd type="arrow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F9634-9001-4702-85E8-28FABCBF5B5C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75229-244A-414B-90A9-4A37A1AA11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398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73D83-8544-4EB6-99FD-5673EBEA011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809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8251-EEEA-4F85-A616-CDD05151FC38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9D93-86D0-40D5-8BC4-1515F7EB2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394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8251-EEEA-4F85-A616-CDD05151FC38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9D93-86D0-40D5-8BC4-1515F7EB2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304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8251-EEEA-4F85-A616-CDD05151FC38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9D93-86D0-40D5-8BC4-1515F7EB2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204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8251-EEEA-4F85-A616-CDD05151FC38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9D93-86D0-40D5-8BC4-1515F7EB2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641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8251-EEEA-4F85-A616-CDD05151FC38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9D93-86D0-40D5-8BC4-1515F7EB2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821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8251-EEEA-4F85-A616-CDD05151FC38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9D93-86D0-40D5-8BC4-1515F7EB2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347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8251-EEEA-4F85-A616-CDD05151FC38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9D93-86D0-40D5-8BC4-1515F7EB2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961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8251-EEEA-4F85-A616-CDD05151FC38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9D93-86D0-40D5-8BC4-1515F7EB2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33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8251-EEEA-4F85-A616-CDD05151FC38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9D93-86D0-40D5-8BC4-1515F7EB2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307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8251-EEEA-4F85-A616-CDD05151FC38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9D93-86D0-40D5-8BC4-1515F7EB2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34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8251-EEEA-4F85-A616-CDD05151FC38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9D93-86D0-40D5-8BC4-1515F7EB2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628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8251-EEEA-4F85-A616-CDD05151FC38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69D93-86D0-40D5-8BC4-1515F7EB2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99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85888"/>
            <a:ext cx="7772400" cy="2387600"/>
          </a:xfrm>
        </p:spPr>
        <p:txBody>
          <a:bodyPr>
            <a:noAutofit/>
          </a:bodyPr>
          <a:lstStyle/>
          <a:p>
            <a:r>
              <a:rPr lang="ru-RU" sz="4000" b="1" dirty="0"/>
              <a:t>Современные тенденции в селекции крупного рогатого скота по качественным показателям молока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7306" y="4679450"/>
            <a:ext cx="7772399" cy="12418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dirty="0"/>
              <a:t>Докладчик: первый заместитель генерального директора ГК «СИБАГРОКОМПЛЕКС» Мишутин В.Н.</a:t>
            </a:r>
          </a:p>
        </p:txBody>
      </p:sp>
      <p:pic>
        <p:nvPicPr>
          <p:cNvPr id="5" name="Рисунок 4" descr="C:\Users\Юшкова\AppData\Local\Microsoft\Windows\INetCacheContent.Word\logo.gif">
            <a:extLst>
              <a:ext uri="{FF2B5EF4-FFF2-40B4-BE49-F238E27FC236}">
                <a16:creationId xmlns:a16="http://schemas.microsoft.com/office/drawing/2014/main" xmlns="" id="{5706A9E8-88FE-4D25-A797-B4A406B5C3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086"/>
            <a:ext cx="936104" cy="8576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0D883F1-E2BC-4645-B00B-FF18FD1E7E34}"/>
              </a:ext>
            </a:extLst>
          </p:cNvPr>
          <p:cNvSpPr/>
          <p:nvPr/>
        </p:nvSpPr>
        <p:spPr>
          <a:xfrm>
            <a:off x="2483768" y="260648"/>
            <a:ext cx="376558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>
                <a:ln/>
                <a:solidFill>
                  <a:srgbClr val="9BBB59"/>
                </a:solidFill>
                <a:effectLst/>
                <a:uLnTx/>
                <a:uFillTx/>
              </a:rPr>
              <a:t>ГК «СИБАГРОКОМПЛЕКС»</a:t>
            </a:r>
          </a:p>
        </p:txBody>
      </p:sp>
    </p:spTree>
    <p:extLst>
      <p:ext uri="{BB962C8B-B14F-4D97-AF65-F5344CB8AC3E}">
        <p14:creationId xmlns:p14="http://schemas.microsoft.com/office/powerpoint/2010/main" xmlns="" val="574235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CA1099-B2CB-4D5F-8149-4F71F99E93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262" y="800100"/>
            <a:ext cx="7229475" cy="525780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4820D63E-CC10-42D0-A52B-D880E18FFFA8}"/>
              </a:ext>
            </a:extLst>
          </p:cNvPr>
          <p:cNvSpPr/>
          <p:nvPr/>
        </p:nvSpPr>
        <p:spPr>
          <a:xfrm>
            <a:off x="3700130" y="2488019"/>
            <a:ext cx="489098" cy="4678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BA13D39D-B2A2-4FEB-B0D0-89053E30DE40}"/>
              </a:ext>
            </a:extLst>
          </p:cNvPr>
          <p:cNvSpPr/>
          <p:nvPr/>
        </p:nvSpPr>
        <p:spPr>
          <a:xfrm>
            <a:off x="1662223" y="4607442"/>
            <a:ext cx="489098" cy="4678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C882A6EA-92B1-4BEC-9FCA-1D8CD903CB66}"/>
              </a:ext>
            </a:extLst>
          </p:cNvPr>
          <p:cNvSpPr/>
          <p:nvPr/>
        </p:nvSpPr>
        <p:spPr>
          <a:xfrm>
            <a:off x="2611733" y="4607442"/>
            <a:ext cx="489098" cy="4678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24AAEEF2-363C-4B18-8838-403576F0D249}"/>
              </a:ext>
            </a:extLst>
          </p:cNvPr>
          <p:cNvSpPr/>
          <p:nvPr/>
        </p:nvSpPr>
        <p:spPr>
          <a:xfrm>
            <a:off x="7364818" y="3393830"/>
            <a:ext cx="471377" cy="4746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97027509-5B8D-46A9-8185-3FD6F0D064C0}"/>
              </a:ext>
            </a:extLst>
          </p:cNvPr>
          <p:cNvSpPr/>
          <p:nvPr/>
        </p:nvSpPr>
        <p:spPr>
          <a:xfrm>
            <a:off x="7364818" y="4261442"/>
            <a:ext cx="489098" cy="34572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C882A6EA-92B1-4BEC-9FCA-1D8CD903CB66}"/>
              </a:ext>
            </a:extLst>
          </p:cNvPr>
          <p:cNvSpPr/>
          <p:nvPr/>
        </p:nvSpPr>
        <p:spPr>
          <a:xfrm>
            <a:off x="5445787" y="2509011"/>
            <a:ext cx="489098" cy="4678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C882A6EA-92B1-4BEC-9FCA-1D8CD903CB66}"/>
              </a:ext>
            </a:extLst>
          </p:cNvPr>
          <p:cNvSpPr/>
          <p:nvPr/>
        </p:nvSpPr>
        <p:spPr>
          <a:xfrm>
            <a:off x="6650333" y="2509012"/>
            <a:ext cx="489098" cy="4678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C882A6EA-92B1-4BEC-9FCA-1D8CD903CB66}"/>
              </a:ext>
            </a:extLst>
          </p:cNvPr>
          <p:cNvSpPr/>
          <p:nvPr/>
        </p:nvSpPr>
        <p:spPr>
          <a:xfrm>
            <a:off x="3775248" y="5261003"/>
            <a:ext cx="489098" cy="24298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7243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2021"/>
            <a:ext cx="5121046" cy="691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514600" y="835269"/>
            <a:ext cx="1310054" cy="14067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5509" y="3596054"/>
            <a:ext cx="1538653" cy="29014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508" y="3314700"/>
            <a:ext cx="1529861" cy="29014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79175" y="3824654"/>
            <a:ext cx="1500555" cy="879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4360" y="641838"/>
            <a:ext cx="4179640" cy="553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6834554" y="4091355"/>
            <a:ext cx="2195146" cy="12895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07660" y="4234790"/>
            <a:ext cx="2195146" cy="12895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13331" y="4216861"/>
            <a:ext cx="1538481" cy="12205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68507" y="3750696"/>
            <a:ext cx="1619164" cy="23859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90092" y="653562"/>
            <a:ext cx="225670" cy="11137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11769" y="647700"/>
            <a:ext cx="257908" cy="1524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127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/>
        </p:nvGraphicFramePr>
        <p:xfrm>
          <a:off x="650334" y="1032484"/>
          <a:ext cx="7719943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113109" y="1566923"/>
            <a:ext cx="5976663" cy="3652148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0054566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5000" kern="0" dirty="0">
                <a:solidFill>
                  <a:srgbClr val="92D050"/>
                </a:solidFill>
              </a:rPr>
              <a:t>Условия кормления,</a:t>
            </a:r>
          </a:p>
        </p:txBody>
      </p:sp>
      <p:sp>
        <p:nvSpPr>
          <p:cNvPr id="4" name="TextBox 3"/>
          <p:cNvSpPr txBox="1"/>
          <p:nvPr/>
        </p:nvSpPr>
        <p:spPr>
          <a:xfrm rot="5400000">
            <a:off x="3277858" y="1519423"/>
            <a:ext cx="5976662" cy="3652148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0054566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5000" kern="0" dirty="0">
                <a:solidFill>
                  <a:srgbClr val="92D050"/>
                </a:solidFill>
              </a:rPr>
              <a:t>содержания, использования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903786" y="3006969"/>
            <a:ext cx="1454344" cy="1132761"/>
            <a:chOff x="3613260" y="2677"/>
            <a:chExt cx="1423144" cy="925044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613260" y="2677"/>
              <a:ext cx="1423144" cy="925044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658417" y="47834"/>
              <a:ext cx="1332830" cy="83473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kern="0" dirty="0" smtClean="0">
                  <a:solidFill>
                    <a:sysClr val="windowText" lastClr="000000"/>
                  </a:solidFill>
                </a:rPr>
                <a:t>информация</a:t>
              </a:r>
              <a:endParaRPr lang="ru-RU" sz="1600" kern="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0702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263988-85B8-4CCC-A003-29F43BE82419}"/>
              </a:ext>
            </a:extLst>
          </p:cNvPr>
          <p:cNvSpPr txBox="1"/>
          <p:nvPr/>
        </p:nvSpPr>
        <p:spPr>
          <a:xfrm>
            <a:off x="978605" y="1534360"/>
            <a:ext cx="740026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/>
              <a:t>Эффект селекции</a:t>
            </a:r>
          </a:p>
          <a:p>
            <a:pPr algn="ctr"/>
            <a:r>
              <a:rPr lang="ru-RU" sz="2500" b="1" dirty="0"/>
              <a:t> </a:t>
            </a:r>
          </a:p>
          <a:p>
            <a:pPr algn="ctr"/>
            <a:r>
              <a:rPr lang="en-US" sz="3000" dirty="0"/>
              <a:t>SE = SD*h</a:t>
            </a:r>
            <a:r>
              <a:rPr lang="en-US" sz="3000" baseline="30000" dirty="0"/>
              <a:t>2</a:t>
            </a:r>
          </a:p>
          <a:p>
            <a:r>
              <a:rPr lang="ru-RU" sz="2500" dirty="0"/>
              <a:t>где   </a:t>
            </a:r>
            <a:r>
              <a:rPr lang="en-US" sz="2500" dirty="0"/>
              <a:t>SE </a:t>
            </a:r>
            <a:r>
              <a:rPr lang="ru-RU" sz="2500" dirty="0"/>
              <a:t>– эффект селекции</a:t>
            </a:r>
          </a:p>
          <a:p>
            <a:r>
              <a:rPr lang="ru-RU" sz="2500" dirty="0"/>
              <a:t>	</a:t>
            </a:r>
            <a:r>
              <a:rPr lang="en-US" sz="2500" dirty="0"/>
              <a:t>SD</a:t>
            </a:r>
            <a:r>
              <a:rPr lang="ru-RU" sz="2500" dirty="0"/>
              <a:t> – селекционный дифференциал (разница между показателями отобранной группы и средним по стаду)</a:t>
            </a:r>
          </a:p>
          <a:p>
            <a:r>
              <a:rPr lang="ru-RU" sz="2500" dirty="0">
                <a:solidFill>
                  <a:prstClr val="black"/>
                </a:solidFill>
              </a:rPr>
              <a:t>	</a:t>
            </a:r>
            <a:r>
              <a:rPr lang="en-US" sz="2500" dirty="0">
                <a:solidFill>
                  <a:prstClr val="black"/>
                </a:solidFill>
              </a:rPr>
              <a:t>h</a:t>
            </a:r>
            <a:r>
              <a:rPr lang="en-US" sz="2500" baseline="30000" dirty="0">
                <a:solidFill>
                  <a:prstClr val="black"/>
                </a:solidFill>
              </a:rPr>
              <a:t>2 </a:t>
            </a:r>
            <a:r>
              <a:rPr lang="ru-RU" sz="2500" dirty="0">
                <a:solidFill>
                  <a:prstClr val="black"/>
                </a:solidFill>
              </a:rPr>
              <a:t> - коэффициент наследуемости</a:t>
            </a:r>
          </a:p>
          <a:p>
            <a:endParaRPr lang="ru-RU" sz="2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87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F5CC5A-1DDB-4E34-BD24-610B09C32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06" y="3092487"/>
            <a:ext cx="7886700" cy="67302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Благодарю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308900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529090" y="123310"/>
          <a:ext cx="7560840" cy="3196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00392" y="15567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Удой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00392" y="4437112"/>
            <a:ext cx="100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% белка</a:t>
            </a:r>
          </a:p>
        </p:txBody>
      </p:sp>
      <p:graphicFrame>
        <p:nvGraphicFramePr>
          <p:cNvPr id="8" name="Диаграмма 7"/>
          <p:cNvGraphicFramePr/>
          <p:nvPr>
            <p:extLst/>
          </p:nvPr>
        </p:nvGraphicFramePr>
        <p:xfrm>
          <a:off x="755576" y="3861048"/>
          <a:ext cx="7200800" cy="272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3768" y="3235570"/>
            <a:ext cx="743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Средний удой, кг</a:t>
            </a:r>
            <a:r>
              <a:rPr lang="ru-RU" dirty="0" smtClean="0"/>
              <a:t>	 6767 			6164 			5435 	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4284" y="6488668"/>
            <a:ext cx="743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Средний % белка</a:t>
            </a:r>
            <a:r>
              <a:rPr lang="ru-RU" dirty="0" smtClean="0"/>
              <a:t>		3,08			3,04				3,05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9357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" y="672598"/>
            <a:ext cx="9144000" cy="81728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769" dirty="0">
                <a:latin typeface="Calibri"/>
                <a:cs typeface="Calibri"/>
              </a:rPr>
              <a:t>Показатели молочного скота,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769" dirty="0">
                <a:latin typeface="Calibri"/>
                <a:cs typeface="Calibri"/>
              </a:rPr>
              <a:t>оцениваемые Министерством сельского хозяйства США</a:t>
            </a:r>
            <a:r>
              <a:rPr lang="en-US" sz="2769" dirty="0">
                <a:latin typeface="Calibri"/>
                <a:cs typeface="Calibri"/>
              </a:rPr>
              <a:t> (USDA)</a:t>
            </a:r>
            <a:r>
              <a:rPr lang="ru-RU" sz="2769" dirty="0">
                <a:latin typeface="Calibri"/>
                <a:cs typeface="Calibri"/>
              </a:rPr>
              <a:t>/Советом молочного скотоводства (</a:t>
            </a:r>
            <a:r>
              <a:rPr lang="en-US" sz="2769" dirty="0">
                <a:latin typeface="Calibri"/>
                <a:cs typeface="Calibri"/>
              </a:rPr>
              <a:t>CDCB</a:t>
            </a:r>
            <a:r>
              <a:rPr lang="ru-RU" sz="2769" dirty="0">
                <a:latin typeface="Calibri"/>
                <a:cs typeface="Calibri"/>
              </a:rPr>
              <a:t>)</a:t>
            </a:r>
            <a:endParaRPr lang="en-US" sz="2769" dirty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769" b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769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24892474"/>
              </p:ext>
            </p:extLst>
          </p:nvPr>
        </p:nvGraphicFramePr>
        <p:xfrm>
          <a:off x="186581" y="2156247"/>
          <a:ext cx="8957420" cy="40957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040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533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6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/>
                        <a:t>1926</a:t>
                      </a:r>
                      <a:r>
                        <a:rPr lang="ru-RU" sz="1700" dirty="0"/>
                        <a:t>  Количество молока и </a:t>
                      </a:r>
                      <a:r>
                        <a:rPr lang="ru-RU" sz="2500" b="1" u="sng" dirty="0"/>
                        <a:t>жира</a:t>
                      </a:r>
                      <a:endParaRPr lang="ru-RU" sz="2500" b="1" u="sng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3305" marR="633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2006  Показатель кол-ва мертворожденных телят</a:t>
                      </a:r>
                      <a:r>
                        <a:rPr lang="ru-RU" sz="1700" baseline="30000" dirty="0"/>
                        <a:t> </a:t>
                      </a:r>
                      <a:endParaRPr lang="ru-RU" sz="17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3305" marR="633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5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1978  Телосложение  (Тип)    </a:t>
                      </a:r>
                      <a:endParaRPr lang="ru-RU" sz="17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3305" marR="633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2006 Уровень  оплодотворяющей способности быка (</a:t>
                      </a:r>
                      <a:r>
                        <a:rPr lang="en-US" sz="1700" dirty="0"/>
                        <a:t>SCR</a:t>
                      </a:r>
                      <a:r>
                        <a:rPr lang="ru-RU" sz="1700" dirty="0"/>
                        <a:t>)</a:t>
                      </a:r>
                      <a:endParaRPr lang="ru-RU" sz="17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3305" marR="633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376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lain" startAt="1978"/>
                        <a:tabLst/>
                        <a:defRPr/>
                      </a:pPr>
                      <a:r>
                        <a:rPr lang="ru-RU" sz="1700" b="1" dirty="0"/>
                        <a:t> </a:t>
                      </a:r>
                      <a:r>
                        <a:rPr lang="ru-RU" sz="1700" dirty="0"/>
                        <a:t>Количество </a:t>
                      </a:r>
                      <a:r>
                        <a:rPr lang="ru-RU" sz="2500" b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белка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/>
                        <a:t>1994  Продуктивная жизнь (</a:t>
                      </a:r>
                      <a:r>
                        <a:rPr lang="en-US" sz="1700" dirty="0"/>
                        <a:t>PL</a:t>
                      </a:r>
                      <a:r>
                        <a:rPr lang="ru-RU" sz="1700" dirty="0"/>
                        <a:t>), </a:t>
                      </a:r>
                      <a:r>
                        <a:rPr lang="en-US" sz="1700" dirty="0"/>
                        <a:t>NM</a:t>
                      </a:r>
                      <a:r>
                        <a:rPr lang="ru-RU" sz="1700" dirty="0"/>
                        <a:t>$ </a:t>
                      </a:r>
                      <a:endParaRPr lang="ru-RU" sz="17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3305" marR="633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2009 Уровень  </a:t>
                      </a:r>
                      <a:r>
                        <a:rPr lang="ru-RU" sz="1700" dirty="0" err="1"/>
                        <a:t>оплодотворяемости</a:t>
                      </a:r>
                      <a:r>
                        <a:rPr lang="ru-RU" sz="1700" dirty="0"/>
                        <a:t> коров, телок (</a:t>
                      </a:r>
                      <a:r>
                        <a:rPr lang="en-US" sz="1700" dirty="0" err="1"/>
                        <a:t>CCR</a:t>
                      </a:r>
                      <a:r>
                        <a:rPr lang="ru-RU" sz="1700" dirty="0"/>
                        <a:t>, </a:t>
                      </a:r>
                      <a:r>
                        <a:rPr lang="en-US" sz="1700" dirty="0" err="1"/>
                        <a:t>HCR</a:t>
                      </a:r>
                      <a:r>
                        <a:rPr lang="ru-RU" sz="1700" dirty="0"/>
                        <a:t>)                              </a:t>
                      </a:r>
                      <a:endParaRPr lang="ru-RU" sz="17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3305" marR="633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68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/>
                        <a:t>1994</a:t>
                      </a:r>
                      <a:r>
                        <a:rPr lang="ru-RU" sz="1700" dirty="0"/>
                        <a:t>  </a:t>
                      </a:r>
                      <a:r>
                        <a:rPr lang="ru-RU" sz="2500" b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Кол-во соматических клеток </a:t>
                      </a:r>
                      <a:r>
                        <a:rPr lang="ru-RU" sz="1700" dirty="0"/>
                        <a:t>(</a:t>
                      </a:r>
                      <a:r>
                        <a:rPr lang="en-US" sz="1700" dirty="0" err="1"/>
                        <a:t>SCS</a:t>
                      </a:r>
                      <a:r>
                        <a:rPr lang="ru-RU" sz="1700" dirty="0"/>
                        <a:t>)</a:t>
                      </a:r>
                      <a:endParaRPr lang="ru-RU" sz="17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3305" marR="633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2012 Подвижность скота бурой </a:t>
                      </a:r>
                      <a:r>
                        <a:rPr lang="ru-RU" sz="1700" dirty="0" err="1"/>
                        <a:t>швиц</a:t>
                      </a:r>
                      <a:r>
                        <a:rPr lang="ru-RU" sz="1700" dirty="0"/>
                        <a:t>. породы</a:t>
                      </a:r>
                      <a:r>
                        <a:rPr lang="ru-RU" sz="1700" baseline="30000" dirty="0"/>
                        <a:t> </a:t>
                      </a:r>
                      <a:endParaRPr lang="ru-RU" sz="17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3305" marR="633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3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/>
                        <a:t>2000 </a:t>
                      </a:r>
                      <a:r>
                        <a:rPr lang="ru-RU" sz="1700" dirty="0"/>
                        <a:t>Легкость отела</a:t>
                      </a:r>
                      <a:r>
                        <a:rPr lang="en-US" sz="1700" dirty="0"/>
                        <a:t> (</a:t>
                      </a:r>
                      <a:r>
                        <a:rPr lang="en-US" sz="1700" err="1"/>
                        <a:t>SCE</a:t>
                      </a:r>
                      <a:r>
                        <a:rPr lang="en-US" sz="1700"/>
                        <a:t>)</a:t>
                      </a:r>
                      <a:endParaRPr lang="ru-RU" sz="170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/>
                        <a:t>2003 Уровень стельности дочерей (</a:t>
                      </a:r>
                      <a:r>
                        <a:rPr lang="en-US" sz="1700"/>
                        <a:t>DPR</a:t>
                      </a:r>
                      <a:r>
                        <a:rPr lang="ru-RU" sz="1700"/>
                        <a:t>)</a:t>
                      </a:r>
                      <a:endParaRPr lang="ru-RU" sz="17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3305" marR="633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 2012 Задние ноги сзади, скорость молокоотдачи породы молочный </a:t>
                      </a:r>
                      <a:r>
                        <a:rPr lang="ru-RU" sz="1700" dirty="0" err="1"/>
                        <a:t>шортхорн</a:t>
                      </a:r>
                      <a:r>
                        <a:rPr lang="ru-RU" sz="1700" dirty="0"/>
                        <a:t>                                                    </a:t>
                      </a:r>
                      <a:endParaRPr lang="ru-RU" sz="17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3305" marR="633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1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/>
                        <a:t>                        </a:t>
                      </a:r>
                      <a:r>
                        <a:rPr lang="ru-RU" sz="1700" dirty="0"/>
                        <a:t>    </a:t>
                      </a:r>
                      <a:endParaRPr lang="ru-RU" sz="17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3305" marR="633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2014 Индекс доп. прибыли от скота при пастбищном содержании (</a:t>
                      </a:r>
                      <a:r>
                        <a:rPr lang="en-US" sz="1700" dirty="0"/>
                        <a:t>GM</a:t>
                      </a:r>
                      <a:r>
                        <a:rPr lang="ru-RU" sz="1700" dirty="0"/>
                        <a:t>$)     </a:t>
                      </a:r>
                      <a:endParaRPr lang="ru-RU" sz="17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3305" marR="633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16563" y="6083925"/>
            <a:ext cx="1994457" cy="262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8" dirty="0"/>
              <a:t>©  </a:t>
            </a:r>
            <a:r>
              <a:rPr lang="en-US" altLang="en-US" sz="1108" dirty="0">
                <a:ea typeface="ＭＳ Ｐゴシック" pitchFamily="34" charset="-128"/>
              </a:rPr>
              <a:t>George </a:t>
            </a:r>
            <a:r>
              <a:rPr lang="en-US" altLang="en-US" sz="1108" dirty="0" err="1">
                <a:ea typeface="ＭＳ Ｐゴシック" pitchFamily="34" charset="-128"/>
              </a:rPr>
              <a:t>Wiggans</a:t>
            </a:r>
            <a:r>
              <a:rPr lang="en-US" altLang="en-US" sz="1108" dirty="0">
                <a:ea typeface="ＭＳ Ｐゴシック" pitchFamily="34" charset="-128"/>
              </a:rPr>
              <a:t> USDA/</a:t>
            </a:r>
            <a:r>
              <a:rPr lang="en-US" altLang="en-US" sz="1108" dirty="0" err="1">
                <a:ea typeface="ＭＳ Ｐゴシック" pitchFamily="34" charset="-128"/>
              </a:rPr>
              <a:t>AGIL</a:t>
            </a:r>
            <a:endParaRPr lang="ru-RU" sz="1108" dirty="0"/>
          </a:p>
        </p:txBody>
      </p:sp>
    </p:spTree>
    <p:extLst>
      <p:ext uri="{BB962C8B-B14F-4D97-AF65-F5344CB8AC3E}">
        <p14:creationId xmlns:p14="http://schemas.microsoft.com/office/powerpoint/2010/main" xmlns="" val="129631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00" y="396458"/>
            <a:ext cx="7886700" cy="666949"/>
          </a:xfrm>
        </p:spPr>
        <p:txBody>
          <a:bodyPr>
            <a:normAutofit/>
          </a:bodyPr>
          <a:lstStyle/>
          <a:p>
            <a:pPr algn="ctr"/>
            <a:r>
              <a:rPr lang="ru-RU" sz="2769" b="1" dirty="0"/>
              <a:t>Основные показатели селекции в России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3335" y="1463226"/>
            <a:ext cx="4166999" cy="7316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154" dirty="0"/>
              <a:t>Продуктивность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114" y="2359114"/>
            <a:ext cx="2438986" cy="7848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500" dirty="0"/>
              <a:t>Удой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08825" y="2393174"/>
            <a:ext cx="2284890" cy="5184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769" dirty="0"/>
              <a:t>Жир, 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5288" y="2339865"/>
            <a:ext cx="2284890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/>
              <a:t>Белок, 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1054" y="3308315"/>
            <a:ext cx="2284890" cy="5184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769" dirty="0"/>
              <a:t>Экстерьер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0626" y="3955429"/>
            <a:ext cx="2284890" cy="3763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46" dirty="0"/>
              <a:t>Молочный тип </a:t>
            </a:r>
            <a:endParaRPr lang="ru-RU" sz="3692" dirty="0"/>
          </a:p>
        </p:txBody>
      </p:sp>
      <p:sp>
        <p:nvSpPr>
          <p:cNvPr id="12" name="TextBox 11"/>
          <p:cNvSpPr txBox="1"/>
          <p:nvPr/>
        </p:nvSpPr>
        <p:spPr>
          <a:xfrm>
            <a:off x="3556905" y="3936178"/>
            <a:ext cx="2284890" cy="4474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308" dirty="0"/>
              <a:t>Конечности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0918" y="3934696"/>
            <a:ext cx="2284890" cy="4901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85" dirty="0"/>
              <a:t>Вымя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47734" y="4841488"/>
            <a:ext cx="4007070" cy="4261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385" dirty="0"/>
              <a:t>Здоровье, продолжительность жизни</a:t>
            </a:r>
            <a:r>
              <a:rPr lang="ru-RU" sz="2769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84138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9521" t="11719" r="6982" b="12109"/>
          <a:stretch>
            <a:fillRect/>
          </a:stretch>
        </p:blipFill>
        <p:spPr bwMode="auto">
          <a:xfrm>
            <a:off x="0" y="461576"/>
            <a:ext cx="9144000" cy="577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9" y="6253310"/>
            <a:ext cx="8286808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8" dirty="0"/>
              <a:t>© Евгений </a:t>
            </a:r>
            <a:r>
              <a:rPr lang="ru-RU" sz="1108" dirty="0" err="1"/>
              <a:t>Тележенко</a:t>
            </a:r>
            <a:r>
              <a:rPr lang="ru-RU" sz="1108" dirty="0"/>
              <a:t>, </a:t>
            </a:r>
            <a:r>
              <a:rPr lang="ru-RU" sz="1108" dirty="0" err="1"/>
              <a:t>aналитик</a:t>
            </a:r>
            <a:r>
              <a:rPr lang="ru-RU" sz="1108" dirty="0"/>
              <a:t> отдела разведения </a:t>
            </a:r>
            <a:r>
              <a:rPr lang="ru-RU" sz="1108" dirty="0" err="1"/>
              <a:t>VikingGenetics</a:t>
            </a:r>
            <a:r>
              <a:rPr lang="ru-RU" sz="1108" dirty="0"/>
              <a:t>, Швеция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091A3DA1-2EFE-430B-8102-CB638A178EE2}"/>
              </a:ext>
            </a:extLst>
          </p:cNvPr>
          <p:cNvCxnSpPr/>
          <p:nvPr/>
        </p:nvCxnSpPr>
        <p:spPr>
          <a:xfrm>
            <a:off x="106326" y="1998921"/>
            <a:ext cx="89632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FA06605-3792-4A2D-9503-D09A5BEA73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58" y="2219864"/>
            <a:ext cx="8986283" cy="36579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4DA50AC1-69A0-41F5-9024-2BC952C441C8}"/>
              </a:ext>
            </a:extLst>
          </p:cNvPr>
          <p:cNvCxnSpPr/>
          <p:nvPr/>
        </p:nvCxnSpPr>
        <p:spPr>
          <a:xfrm>
            <a:off x="101895" y="2948763"/>
            <a:ext cx="89632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71165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0495410"/>
              </p:ext>
            </p:extLst>
          </p:nvPr>
        </p:nvGraphicFramePr>
        <p:xfrm>
          <a:off x="305527" y="894534"/>
          <a:ext cx="8532947" cy="53659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{68D230F3-CF80-4859-8CE7-A43EE81993B5}</a:tableStyleId>
              </a:tblPr>
              <a:tblGrid>
                <a:gridCol w="17461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41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02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cap="all" dirty="0">
                          <a:solidFill>
                            <a:srgbClr val="002060"/>
                          </a:solidFill>
                          <a:effectLst/>
                        </a:rPr>
                        <a:t>Индекс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Признак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Доля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признака, %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Доля индекса, %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046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МОЛОЧНЫЙ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Молочный жир, кг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20,0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B050"/>
                          </a:solidFill>
                          <a:effectLst/>
                        </a:rPr>
                        <a:t>50,0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Молочный белок, кг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20,0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7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Удой,</a:t>
                      </a:r>
                      <a:r>
                        <a:rPr lang="ru-RU" sz="18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кг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10,0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7046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ЭКСТЕРЬЕР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Линейный параметры вымени, балл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8,0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20,0</a:t>
                      </a: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7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Линейный параметры конечностей, балл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8,0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7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Линейный параметры телосложения, балл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4,0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7046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ФИТНЕС (ЗДОРОВЬЕ)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Продолжительность сервис-периода,</a:t>
                      </a:r>
                      <a:r>
                        <a:rPr lang="ru-RU" sz="1800" baseline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rgbClr val="002060"/>
                          </a:solidFill>
                          <a:effectLst/>
                        </a:rPr>
                        <a:t>дн</a:t>
                      </a:r>
                      <a:r>
                        <a:rPr lang="ru-RU" sz="1800" baseline="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30,0</a:t>
                      </a: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7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Пожизненная</a:t>
                      </a:r>
                      <a:r>
                        <a:rPr lang="ru-RU" sz="1800" baseline="0" dirty="0">
                          <a:solidFill>
                            <a:srgbClr val="002060"/>
                          </a:solidFill>
                          <a:effectLst/>
                        </a:rPr>
                        <a:t> продуктивность, кг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7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Число соматических клеток, тыс./мл</a:t>
                      </a: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7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Течение отела, балл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7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осеменений, ед.</a:t>
                      </a: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5500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ИТОГО 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795" marR="41795" marT="0" marB="0" anchor="ctr"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100,0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B050"/>
                          </a:solidFill>
                          <a:effectLst/>
                        </a:rPr>
                        <a:t>100,0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795" marR="41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51521" y="188641"/>
            <a:ext cx="86409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Весовые коэффициенты российского </a:t>
            </a:r>
            <a:r>
              <a:rPr lang="ru-RU" altLang="ru-RU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СЕЛЕКЦИОННОГО ИНДЕКСА</a:t>
            </a:r>
            <a:endParaRPr lang="ru-RU" altLang="ru-RU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55" y="6581002"/>
            <a:ext cx="82536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© А.А. </a:t>
            </a:r>
            <a:r>
              <a:rPr lang="ru-RU" sz="1200" dirty="0" err="1"/>
              <a:t>Сермягин</a:t>
            </a:r>
            <a:r>
              <a:rPr lang="ru-RU" sz="1200" dirty="0"/>
              <a:t>, зав. Лабораторией </a:t>
            </a:r>
            <a:r>
              <a:rPr lang="ru-RU" sz="1200" dirty="0" err="1"/>
              <a:t>ВИЖ</a:t>
            </a:r>
            <a:r>
              <a:rPr lang="ru-RU" sz="1200" dirty="0"/>
              <a:t> им. Л.К. Эрнста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1196826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2DB534-E2B4-490C-BE4E-9382E211D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08344"/>
            <a:ext cx="7886700" cy="586861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С августа 2000 г. в США генетическая оценка проводится по </a:t>
            </a:r>
            <a:r>
              <a:rPr lang="ru-RU" sz="1800" i="1" u="sng" dirty="0"/>
              <a:t>действительному</a:t>
            </a:r>
            <a:r>
              <a:rPr lang="ru-RU" sz="1800" dirty="0"/>
              <a:t> белку.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Действительный белок – это мера только белков в молоке, в то время как сырой белок – это все азотосодержащие соединения белкового и небелкового характера, включает небелковый азот, такой как мочевина, которая не имеет пищевой ценности для человека. Этот небелковый азот является отходом при производстве сыра и других продуктов.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Действительный белок (%) = сырой белок (%) – 0,19%;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Действительный белок (в фунтах) = сырой белок (в </a:t>
            </a:r>
            <a:r>
              <a:rPr lang="ru-RU" sz="1800" dirty="0" smtClean="0"/>
              <a:t>фунтах</a:t>
            </a:r>
            <a:r>
              <a:rPr lang="ru-RU" sz="1800" dirty="0" smtClean="0"/>
              <a:t>)- </a:t>
            </a:r>
            <a:r>
              <a:rPr lang="ru-RU" sz="1800" dirty="0" smtClean="0"/>
              <a:t>[0.0019 × </a:t>
            </a:r>
            <a:r>
              <a:rPr lang="ru-RU" sz="1800" dirty="0" smtClean="0"/>
              <a:t>молоко </a:t>
            </a:r>
            <a:r>
              <a:rPr lang="ru-RU" sz="1800" dirty="0" smtClean="0"/>
              <a:t>(в фунтах)]. </a:t>
            </a:r>
            <a:endParaRPr lang="ru-RU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/>
              <a:t>РТА </a:t>
            </a:r>
            <a:r>
              <a:rPr lang="ru-RU" sz="1800" dirty="0"/>
              <a:t>по действительному белку (%) = РТА по сырому белку (%);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РТА по действительному белку (в фунтах) = РТА по сырому белку (в фунтах) - [0.0019 × РТА по молоку (в фунтах)].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Генетический </a:t>
            </a:r>
            <a:r>
              <a:rPr lang="ru-RU" sz="1800" u="sng" dirty="0"/>
              <a:t>рейтинг </a:t>
            </a:r>
            <a:r>
              <a:rPr lang="ru-RU" sz="1800" u="sng" dirty="0" err="1"/>
              <a:t>Interbull</a:t>
            </a:r>
            <a:r>
              <a:rPr lang="ru-RU" sz="1800" dirty="0"/>
              <a:t> не подвержен влиянию выбора меры белка в стране. Изменения в средних показателях и вариации, связанные с использованием сырого или действительного белка, учитываются уравнениями, используемыми для объединения национальных данных. </a:t>
            </a:r>
          </a:p>
        </p:txBody>
      </p:sp>
    </p:spTree>
    <p:extLst>
      <p:ext uri="{BB962C8B-B14F-4D97-AF65-F5344CB8AC3E}">
        <p14:creationId xmlns:p14="http://schemas.microsoft.com/office/powerpoint/2010/main" xmlns="" val="1342837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CD307DC6-849B-420F-8E3E-2A382254F7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7062496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72260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7450121-25E5-4679-BA7D-6980562111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6331" y="5504330"/>
            <a:ext cx="2787763" cy="40729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ACD4EAA-9C50-4E83-894E-B381A1A46492}"/>
              </a:ext>
            </a:extLst>
          </p:cNvPr>
          <p:cNvSpPr/>
          <p:nvPr/>
        </p:nvSpPr>
        <p:spPr>
          <a:xfrm>
            <a:off x="4816549" y="5903893"/>
            <a:ext cx="43274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Индекс для селекционеров, заинтересованных в максимальном увеличении белка и общего сухого вещества в высококачественном молоке, получаемом от их коров.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1BB340-7ED4-44EB-9EEA-BC305A0CB8A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690" y="5744200"/>
            <a:ext cx="2685675" cy="35635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33F9BD4-1E1F-42C0-AD77-6A9207A35B9B}"/>
              </a:ext>
            </a:extLst>
          </p:cNvPr>
          <p:cNvSpPr/>
          <p:nvPr/>
        </p:nvSpPr>
        <p:spPr>
          <a:xfrm>
            <a:off x="0" y="611933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Индекс, определяющий быков, которые передают высокую продуктивность молока, высокое содержание жира и белка, вместе с функциональным типом.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064ADEF-5F1E-4DAF-913A-B03BE4D81C8F}"/>
              </a:ext>
            </a:extLst>
          </p:cNvPr>
          <p:cNvSpPr/>
          <p:nvPr/>
        </p:nvSpPr>
        <p:spPr>
          <a:xfrm>
            <a:off x="6409764" y="314615"/>
            <a:ext cx="25190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RZM – ИПМ: относительный индекс племенной ценности "молочная продуктивность" рассчитывается по белку (кг) – 75%, жиру (кг) – 20% и белку (%) – 5%.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407635E-5936-411D-805C-94CC7C18DE8C}"/>
              </a:ext>
            </a:extLst>
          </p:cNvPr>
          <p:cNvSpPr/>
          <p:nvPr/>
        </p:nvSpPr>
        <p:spPr>
          <a:xfrm>
            <a:off x="4840941" y="2602377"/>
            <a:ext cx="43030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PTA - прогнозируемая способность к передаче признаков - </a:t>
            </a:r>
          </a:p>
          <a:p>
            <a:r>
              <a:rPr lang="ru-RU" sz="1600" dirty="0"/>
              <a:t>РТА показывает уровень генетического превосходства или слабости</a:t>
            </a:r>
          </a:p>
          <a:p>
            <a:r>
              <a:rPr lang="ru-RU" sz="1600" dirty="0"/>
              <a:t>животного, которое, как ожидается, оно передаст своему потомству по</a:t>
            </a:r>
          </a:p>
          <a:p>
            <a:r>
              <a:rPr lang="ru-RU" sz="1600" dirty="0"/>
              <a:t>конкретному качественному признаку или типу.</a:t>
            </a:r>
          </a:p>
          <a:p>
            <a:r>
              <a:rPr lang="en-US" sz="1600" dirty="0"/>
              <a:t>PTAM</a:t>
            </a:r>
            <a:r>
              <a:rPr lang="ru-RU" sz="1600" dirty="0"/>
              <a:t> – по удою, </a:t>
            </a:r>
            <a:r>
              <a:rPr lang="en-US" sz="1600" dirty="0"/>
              <a:t> PTAF </a:t>
            </a:r>
            <a:r>
              <a:rPr lang="ru-RU" sz="1600" dirty="0"/>
              <a:t>– по жиру, </a:t>
            </a:r>
            <a:r>
              <a:rPr lang="en-US" sz="1600" dirty="0"/>
              <a:t>PTAP</a:t>
            </a:r>
            <a:r>
              <a:rPr lang="ru-RU" sz="1600" dirty="0"/>
              <a:t> – по белку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2623924"/>
          <a:ext cx="4572001" cy="300815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899651"/>
                <a:gridCol w="530942"/>
                <a:gridCol w="523568"/>
                <a:gridCol w="538316"/>
                <a:gridCol w="656304"/>
                <a:gridCol w="589936"/>
                <a:gridCol w="833284"/>
              </a:tblGrid>
              <a:tr h="194766"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Factor </a:t>
                      </a:r>
                      <a:endParaRPr lang="ru-RU" sz="1100" dirty="0">
                        <a:latin typeface="Times New Roman"/>
                        <a:ea typeface="Calibri"/>
                        <a:cs typeface="Mangal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 </a:t>
                      </a:r>
                      <a:endParaRPr lang="ru-RU" sz="11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 err="1"/>
                        <a:t>Net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Merit</a:t>
                      </a:r>
                      <a:endParaRPr lang="ru-RU" sz="11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 err="1"/>
                        <a:t>Fluid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Merit</a:t>
                      </a:r>
                      <a:endParaRPr lang="ru-RU" sz="11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 err="1"/>
                        <a:t>Cheese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Merit</a:t>
                      </a:r>
                      <a:endParaRPr lang="ru-RU" sz="11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515">
                <a:tc vMerge="1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/>
                        <a:t>Actual Weight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/>
                        <a:t>Relative Value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/>
                        <a:t>Actual Weight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/>
                        <a:t>Relative Value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/>
                        <a:t>Actual Weight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/>
                        <a:t>Relative Value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 anchor="ctr">
                    <a:solidFill>
                      <a:schemeClr val="bg1"/>
                    </a:solidFill>
                  </a:tcPr>
                </a:tc>
              </a:tr>
              <a:tr h="19476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100"/>
                        <a:t>Milk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/>
                        <a:t>.018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/>
                        <a:t>5%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/>
                        <a:t>.224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/>
                        <a:t>43%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/>
                        <a:t>-.029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/>
                        <a:t>-6%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</a:tr>
              <a:tr h="19476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100" dirty="0" err="1"/>
                        <a:t>Fat</a:t>
                      </a:r>
                      <a:endParaRPr lang="ru-RU" sz="11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2.14</a:t>
                      </a:r>
                      <a:endParaRPr lang="ru-RU" sz="11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21%</a:t>
                      </a:r>
                      <a:endParaRPr lang="ru-RU" sz="11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2.14</a:t>
                      </a:r>
                      <a:endParaRPr lang="ru-RU" sz="11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16%</a:t>
                      </a:r>
                      <a:endParaRPr lang="ru-RU" sz="11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2.14</a:t>
                      </a:r>
                      <a:endParaRPr lang="ru-RU" sz="11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18%</a:t>
                      </a:r>
                      <a:endParaRPr lang="ru-RU" sz="11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476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100" dirty="0" err="1"/>
                        <a:t>Protein</a:t>
                      </a:r>
                      <a:endParaRPr lang="ru-RU" sz="11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4.76</a:t>
                      </a:r>
                      <a:endParaRPr lang="ru-RU" sz="11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36%</a:t>
                      </a:r>
                      <a:endParaRPr lang="ru-RU" sz="11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-2.06</a:t>
                      </a:r>
                      <a:endParaRPr lang="ru-RU" sz="11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-12%</a:t>
                      </a:r>
                      <a:endParaRPr lang="ru-RU" sz="11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6.42</a:t>
                      </a:r>
                      <a:endParaRPr lang="ru-RU" sz="11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42%</a:t>
                      </a:r>
                      <a:endParaRPr lang="ru-RU" sz="11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151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100"/>
                        <a:t>Productive Life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/>
                        <a:t>28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14%</a:t>
                      </a:r>
                      <a:endParaRPr lang="ru-RU" sz="11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/>
                        <a:t>28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/>
                        <a:t>11%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/>
                        <a:t>28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/>
                        <a:t>12%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</a:tr>
              <a:tr h="37151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100" dirty="0" err="1"/>
                        <a:t>Somatic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Cell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Score</a:t>
                      </a:r>
                      <a:endParaRPr lang="ru-RU" sz="11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-154</a:t>
                      </a:r>
                      <a:endParaRPr lang="ru-RU" sz="11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-9%</a:t>
                      </a:r>
                      <a:endParaRPr lang="ru-RU" sz="11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-154</a:t>
                      </a:r>
                      <a:endParaRPr lang="ru-RU" sz="11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-7%</a:t>
                      </a:r>
                      <a:endParaRPr lang="ru-RU" sz="11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-154</a:t>
                      </a:r>
                      <a:endParaRPr lang="ru-RU" sz="11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-8%</a:t>
                      </a:r>
                      <a:endParaRPr lang="ru-RU" sz="11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151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100"/>
                        <a:t>Udder Composite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/>
                        <a:t>29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/>
                        <a:t>7%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/>
                        <a:t>29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/>
                        <a:t>5%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/>
                        <a:t>29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/>
                        <a:t>6%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</a:tr>
              <a:tr h="37151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100"/>
                        <a:t>Feet &amp; Legs Comp.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15</a:t>
                      </a:r>
                      <a:endParaRPr lang="ru-RU" sz="11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/>
                        <a:t>4%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/>
                        <a:t>15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/>
                        <a:t>3%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/>
                        <a:t>15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/>
                        <a:t>3%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</a:tr>
              <a:tr h="37151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100"/>
                        <a:t>Body Size Composite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/>
                        <a:t>-14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-4%</a:t>
                      </a:r>
                      <a:endParaRPr lang="ru-RU" sz="11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-14</a:t>
                      </a:r>
                      <a:endParaRPr lang="ru-RU" sz="11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/>
                        <a:t>-3%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/>
                        <a:t>-14</a:t>
                      </a:r>
                      <a:endParaRPr lang="ru-RU" sz="110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-4%</a:t>
                      </a:r>
                      <a:endParaRPr lang="ru-RU" sz="1100" dirty="0"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9321" marR="9321" marT="9321" marB="9321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0" y="327774"/>
          <a:ext cx="5921015" cy="216337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879187"/>
                <a:gridCol w="879807"/>
                <a:gridCol w="803361"/>
                <a:gridCol w="895449"/>
                <a:gridCol w="765023"/>
                <a:gridCol w="812797"/>
                <a:gridCol w="885391"/>
              </a:tblGrid>
              <a:tr h="498678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Группы по содержанию жира в молоке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Жирность молока коров-сверстниц (%)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Категории быков-производителей в зависимости от превышения удоя их дочерей над удоем коров-сверстниц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2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Группы пород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Б</a:t>
                      </a:r>
                      <a:r>
                        <a:rPr lang="ru-RU" sz="1100" baseline="-25000"/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Б</a:t>
                      </a:r>
                      <a:r>
                        <a:rPr lang="ru-RU" sz="1100" baseline="-25000"/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Б</a:t>
                      </a:r>
                      <a:r>
                        <a:rPr lang="ru-RU" sz="1100" baseline="-25000"/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нейтральные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65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I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II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4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I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4,4 и более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4,0 и более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0,5 и более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0,04-0,03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0,02-0,01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+0,0-(-0,10)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299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II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4,2-4,39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3,8-3,99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0,10 и более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0,09-0,07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0,06-0,04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+0,01-(-0,09)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299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III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4,0-4,19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3,6-3,79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0,15 и более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0,14-0,10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0,09-0,06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+0,05-(-0,07)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299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IV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3,8-3,99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3,4-3,59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0,20 и более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0,19-0,15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0,14-0,08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+0,07-(-0,05)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89085" y="0"/>
            <a:ext cx="39741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Шкала для оценки быков по жирности молока дочерей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0848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513</TotalTime>
  <Words>860</Words>
  <Application>Microsoft Office PowerPoint</Application>
  <PresentationFormat>Экран (4:3)</PresentationFormat>
  <Paragraphs>223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Современные тенденции в селекции крупного рогатого скота по качественным показателям молока</vt:lpstr>
      <vt:lpstr>Слайд 2</vt:lpstr>
      <vt:lpstr>Слайд 3</vt:lpstr>
      <vt:lpstr>Основные показатели селекции в России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тенденции в селекции крупного рогатого скота по качественным показателям молока</dc:title>
  <dc:creator>Юшкова</dc:creator>
  <cp:lastModifiedBy>Ирина</cp:lastModifiedBy>
  <cp:revision>39</cp:revision>
  <dcterms:created xsi:type="dcterms:W3CDTF">2018-03-12T05:11:42Z</dcterms:created>
  <dcterms:modified xsi:type="dcterms:W3CDTF">2018-03-12T18:03:36Z</dcterms:modified>
</cp:coreProperties>
</file>